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12192000" cy="6858000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94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37BAD-8036-47E5-B46F-1D184F264D13}" type="datetimeFigureOut">
              <a:rPr kumimoji="1" lang="ja-JP" altLang="en-US" smtClean="0"/>
              <a:t>2023/4/30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B91E30-F2E0-4AED-80ED-0B6F9FD896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4233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37EA7A-270D-4ECA-9580-661D64B7D45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9635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DF8C5-6D27-E418-73E0-534A391CFA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A450D9E-AE1E-E481-F020-4C9A5C359B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199E977-B695-DADA-FC45-5B310F573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9AE09-3AA0-452A-A884-15A3B7D051B8}" type="datetimeFigureOut">
              <a:rPr kumimoji="1" lang="ja-JP" altLang="en-US" smtClean="0"/>
              <a:t>2023/4/30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23D24C6-1AA2-AAB7-B711-A47767A62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BD27D3F-560D-449B-31C8-175D6E826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BA62-B843-480B-ACE5-C5B2AC1531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8084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915E57-57BD-FFE8-35C9-7D8939A67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485F446-751B-0AE6-279F-2E58785CFC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84BC4E8-18AB-ED10-06A6-2CB1D976A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9AE09-3AA0-452A-A884-15A3B7D051B8}" type="datetimeFigureOut">
              <a:rPr kumimoji="1" lang="ja-JP" altLang="en-US" smtClean="0"/>
              <a:t>2023/4/30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8E63D1D-4748-4AD0-0148-45695999F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E69FFAA-DF83-76AD-446A-11583237E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BA62-B843-480B-ACE5-C5B2AC1531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07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0D60AC-9416-2CC4-19B2-341A919BE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7FB9599-19EC-0DC8-043F-AF7272FFF8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78A0C4E-9FB7-684C-E57C-AA91639F8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9AE09-3AA0-452A-A884-15A3B7D051B8}" type="datetimeFigureOut">
              <a:rPr kumimoji="1" lang="ja-JP" altLang="en-US" smtClean="0"/>
              <a:t>2023/4/30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3454C4F-9057-265F-4B9D-7311D37CE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AB655D2-40E3-A31A-ABDF-9D61B627C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BA62-B843-480B-ACE5-C5B2AC1531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1509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B4A6A2-866A-C37F-D316-68C1AF0FB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86DC24D-5C9C-E276-95BE-B7A5C362D5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7291F02-9C3C-3A01-D4F3-8FF86D5589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7619275-E0EE-A0C3-3AD9-4F660FDA7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9AE09-3AA0-452A-A884-15A3B7D051B8}" type="datetimeFigureOut">
              <a:rPr kumimoji="1" lang="ja-JP" altLang="en-US" smtClean="0"/>
              <a:t>2023/4/30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A54FB15-8786-629C-54B6-C520F42C7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74DD612-5432-AD27-AFB7-1D9D37E3D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BA62-B843-480B-ACE5-C5B2AC1531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874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6EE7F6-28E8-D35D-EFE2-2D3451ABC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418903B-1DDE-950F-1164-831571F27E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1396DBD-1D75-4EBE-658F-3545C0B3AD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20D4896-FA39-0D2C-30C1-11BB04BAA0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EF6B629-7CFF-1C4C-4FBC-78A17C0BA0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E4737FC-0F51-E560-6606-9E4AE4791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9AE09-3AA0-452A-A884-15A3B7D051B8}" type="datetimeFigureOut">
              <a:rPr kumimoji="1" lang="ja-JP" altLang="en-US" smtClean="0"/>
              <a:t>2023/4/30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56EE3E5-0280-E758-8580-569CCCF50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B786755-A118-E938-2681-8A53B913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BA62-B843-480B-ACE5-C5B2AC1531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5900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DEB36C-6D47-3915-2D8C-07A59DAB4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0968269-3DB2-D82D-7938-751AE841F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9AE09-3AA0-452A-A884-15A3B7D051B8}" type="datetimeFigureOut">
              <a:rPr kumimoji="1" lang="ja-JP" altLang="en-US" smtClean="0"/>
              <a:t>2023/4/30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71A7201-2A41-C5DD-AD4C-9F86D67EE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26949C6-8410-B505-35C2-7DA5D7130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BA62-B843-480B-ACE5-C5B2AC1531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4855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A1E4B1E-761C-EF4D-CEA7-B1C4A4B3C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9AE09-3AA0-452A-A884-15A3B7D051B8}" type="datetimeFigureOut">
              <a:rPr kumimoji="1" lang="ja-JP" altLang="en-US" smtClean="0"/>
              <a:t>2023/4/30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0AA4275-64BB-BE29-92D0-ECCF5D68F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B42C423-70C9-A7C0-39E4-53A147558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BA62-B843-480B-ACE5-C5B2AC1531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7362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0E34975-E354-E0CE-E2BB-93689E126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CD304E5-28DD-ED6B-88C1-6195344B3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5589452-A9B4-EAF5-A424-BC43993ED2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0130E51-1463-9F3E-F448-407717583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9AE09-3AA0-452A-A884-15A3B7D051B8}" type="datetimeFigureOut">
              <a:rPr kumimoji="1" lang="ja-JP" altLang="en-US" smtClean="0"/>
              <a:t>2023/4/30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BF9C10E-DFAC-5F47-6D6D-6963EC5A1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09B41BE-CE72-20FD-3207-F32D7B52C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BA62-B843-480B-ACE5-C5B2AC1531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1624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E03CCD-C79A-700F-C09C-ED340A8D3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8446A0D-02F5-59D1-C3D7-4B072FFCC6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FF7772C-680F-36EB-C730-5CDE89743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1AB78A3-6B71-7049-2C19-48EA3B37E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9AE09-3AA0-452A-A884-15A3B7D051B8}" type="datetimeFigureOut">
              <a:rPr kumimoji="1" lang="ja-JP" altLang="en-US" smtClean="0"/>
              <a:t>2023/4/30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91C22E6-DACA-C5A6-BA9E-26CEA48D5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D70404C-3C3A-57A4-D0EC-DE1022F08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BA62-B843-480B-ACE5-C5B2AC1531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8283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393404-6F55-89F5-8923-162EE2D19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BF47DFD-EF43-FCE1-9A9C-320D1757A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72F078B-0708-044B-1009-8FA2AB1E8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9AE09-3AA0-452A-A884-15A3B7D051B8}" type="datetimeFigureOut">
              <a:rPr kumimoji="1" lang="ja-JP" altLang="en-US" smtClean="0"/>
              <a:t>2023/4/30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E59817A-1A1D-1D64-6C79-96825C637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7CC2D4-997F-9742-3805-6C885324A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BA62-B843-480B-ACE5-C5B2AC1531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5050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F61D05D-B1B1-A685-A6AD-FC1A6F7854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F18EC4B-ABB1-8513-E992-C6827C0863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F871A2D-86FB-FC17-C4CE-94B1F7904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9AE09-3AA0-452A-A884-15A3B7D051B8}" type="datetimeFigureOut">
              <a:rPr kumimoji="1" lang="ja-JP" altLang="en-US" smtClean="0"/>
              <a:t>2023/4/30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1DB9BC2-45E8-7E36-9ACF-74516F7DB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DA29F00-9F1B-4B49-D8F6-21AAF94CA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4BA62-B843-480B-ACE5-C5B2AC1531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8098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66A5ACE-8007-572C-A828-5A37E7977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4CC8F75-FF70-5840-950F-CDC14EEB6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840F617-3817-9B04-E77E-1FE82D881A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9AE09-3AA0-452A-A884-15A3B7D051B8}" type="datetimeFigureOut">
              <a:rPr kumimoji="1" lang="ja-JP" altLang="en-US" smtClean="0"/>
              <a:t>2023/4/30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9D0E755-6324-6A18-33EC-E0170A0FDD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8FB1A5A-4E6C-B1C1-DCD3-CC759B24CC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A4BA62-B843-480B-ACE5-C5B2AC1531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2823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8B11E86-2162-6633-1253-4B20B1B6D9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543165" y="192073"/>
            <a:ext cx="9105671" cy="5850344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75C6177-82D4-CB6B-6B5A-86D29FDD9B64}"/>
              </a:ext>
            </a:extLst>
          </p:cNvPr>
          <p:cNvSpPr txBox="1"/>
          <p:nvPr/>
        </p:nvSpPr>
        <p:spPr>
          <a:xfrm>
            <a:off x="1543165" y="6361687"/>
            <a:ext cx="62113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Appendix 3. Perception of social adaptation of a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utistic women 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円弧 2">
            <a:extLst>
              <a:ext uri="{FF2B5EF4-FFF2-40B4-BE49-F238E27FC236}">
                <a16:creationId xmlns:a16="http://schemas.microsoft.com/office/drawing/2014/main" id="{4767E1CA-DE5B-CE4B-F302-C2B9732200E1}"/>
              </a:ext>
            </a:extLst>
          </p:cNvPr>
          <p:cNvSpPr/>
          <p:nvPr/>
        </p:nvSpPr>
        <p:spPr>
          <a:xfrm rot="3782458">
            <a:off x="8186061" y="2488169"/>
            <a:ext cx="1212067" cy="1010418"/>
          </a:xfrm>
          <a:prstGeom prst="arc">
            <a:avLst>
              <a:gd name="adj1" fmla="val 15985090"/>
              <a:gd name="adj2" fmla="val 0"/>
            </a:avLst>
          </a:prstGeom>
          <a:ln>
            <a:headEnd type="triangle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円弧 3">
            <a:extLst>
              <a:ext uri="{FF2B5EF4-FFF2-40B4-BE49-F238E27FC236}">
                <a16:creationId xmlns:a16="http://schemas.microsoft.com/office/drawing/2014/main" id="{8D34E2D5-551A-36D3-FC09-EB1537115C5C}"/>
              </a:ext>
            </a:extLst>
          </p:cNvPr>
          <p:cNvSpPr/>
          <p:nvPr/>
        </p:nvSpPr>
        <p:spPr>
          <a:xfrm rot="13620803">
            <a:off x="3032124" y="2612036"/>
            <a:ext cx="1212067" cy="1010418"/>
          </a:xfrm>
          <a:prstGeom prst="arc">
            <a:avLst>
              <a:gd name="adj1" fmla="val 15985090"/>
              <a:gd name="adj2" fmla="val 0"/>
            </a:avLst>
          </a:prstGeom>
          <a:ln>
            <a:headEnd type="triangle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5403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11</Words>
  <Application>Microsoft Office PowerPoint</Application>
  <PresentationFormat>ワイド画面</PresentationFormat>
  <Paragraphs>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砂川 芽吹</dc:creator>
  <cp:lastModifiedBy>砂川 芽吹</cp:lastModifiedBy>
  <cp:revision>10</cp:revision>
  <cp:lastPrinted>2023-04-30T01:50:51Z</cp:lastPrinted>
  <dcterms:created xsi:type="dcterms:W3CDTF">2022-08-16T07:30:31Z</dcterms:created>
  <dcterms:modified xsi:type="dcterms:W3CDTF">2023-04-30T05:44:07Z</dcterms:modified>
</cp:coreProperties>
</file>