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48" autoAdjust="0"/>
  </p:normalViewPr>
  <p:slideViewPr>
    <p:cSldViewPr snapToGrid="0">
      <p:cViewPr>
        <p:scale>
          <a:sx n="150" d="100"/>
          <a:sy n="150" d="100"/>
        </p:scale>
        <p:origin x="-18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ünde Lévai" userId="57ffe02a079d7176" providerId="LiveId" clId="{C532AF2F-6B63-46BA-9D84-D022A3208BD3}"/>
    <pc:docChg chg="custSel modSld">
      <pc:chgData name="Tünde Lévai" userId="57ffe02a079d7176" providerId="LiveId" clId="{C532AF2F-6B63-46BA-9D84-D022A3208BD3}" dt="2025-07-21T18:51:22.283" v="17" actId="20577"/>
      <pc:docMkLst>
        <pc:docMk/>
      </pc:docMkLst>
      <pc:sldChg chg="delSp modSp mod">
        <pc:chgData name="Tünde Lévai" userId="57ffe02a079d7176" providerId="LiveId" clId="{C532AF2F-6B63-46BA-9D84-D022A3208BD3}" dt="2025-07-21T18:51:22.283" v="17" actId="20577"/>
        <pc:sldMkLst>
          <pc:docMk/>
          <pc:sldMk cId="0" sldId="256"/>
        </pc:sldMkLst>
        <pc:spChg chg="mod">
          <ac:chgData name="Tünde Lévai" userId="57ffe02a079d7176" providerId="LiveId" clId="{C532AF2F-6B63-46BA-9D84-D022A3208BD3}" dt="2025-07-21T18:45:54.116" v="6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Tünde Lévai" userId="57ffe02a079d7176" providerId="LiveId" clId="{C532AF2F-6B63-46BA-9D84-D022A3208BD3}" dt="2025-07-21T18:46:40.924" v="9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Tünde Lévai" userId="57ffe02a079d7176" providerId="LiveId" clId="{C532AF2F-6B63-46BA-9D84-D022A3208BD3}" dt="2025-07-21T18:46:49.322" v="11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Tünde Lévai" userId="57ffe02a079d7176" providerId="LiveId" clId="{C532AF2F-6B63-46BA-9D84-D022A3208BD3}" dt="2025-07-21T18:50:58.984" v="13" actId="2057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Tünde Lévai" userId="57ffe02a079d7176" providerId="LiveId" clId="{C532AF2F-6B63-46BA-9D84-D022A3208BD3}" dt="2025-07-21T18:51:17.193" v="15" actId="20577"/>
          <ac:spMkLst>
            <pc:docMk/>
            <pc:sldMk cId="0" sldId="256"/>
            <ac:spMk id="16" creationId="{00000000-0000-0000-0000-000000000000}"/>
          </ac:spMkLst>
        </pc:spChg>
        <pc:spChg chg="mod">
          <ac:chgData name="Tünde Lévai" userId="57ffe02a079d7176" providerId="LiveId" clId="{C532AF2F-6B63-46BA-9D84-D022A3208BD3}" dt="2025-07-21T18:51:22.283" v="17" actId="20577"/>
          <ac:spMkLst>
            <pc:docMk/>
            <pc:sldMk cId="0" sldId="256"/>
            <ac:spMk id="17" creationId="{00000000-0000-0000-0000-000000000000}"/>
          </ac:spMkLst>
        </pc:spChg>
        <pc:spChg chg="del">
          <ac:chgData name="Tünde Lévai" userId="57ffe02a079d7176" providerId="LiveId" clId="{C532AF2F-6B63-46BA-9D84-D022A3208BD3}" dt="2025-07-21T18:46:37.870" v="7" actId="478"/>
          <ac:spMkLst>
            <pc:docMk/>
            <pc:sldMk cId="0" sldId="256"/>
            <ac:spMk id="4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27738-9F49-4AF7-9C90-1445E80AC526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9FA60-EF82-4188-842B-967D5BFE39A1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99FA60-EF82-4188-842B-967D5BFE39A1}" type="slidenum">
              <a:rPr lang="hu-HU" smtClean="0"/>
              <a:t>1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5560F6-9204-4FEC-8079-4DA51C062B9D}" type="datetimeFigureOut">
              <a:rPr lang="hu-HU" smtClean="0"/>
              <a:t>2025. 07. 21.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6DE5A-2AF1-468A-BB47-1940C1B11044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11578" y="3192979"/>
            <a:ext cx="1690914" cy="86177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T0: 2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weeks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Randomised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cluster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patients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Sending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questionnaires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11578" y="1631116"/>
            <a:ext cx="1690914" cy="46166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 GROUP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111578" y="5097204"/>
            <a:ext cx="1690914" cy="276999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GROUP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1899492" y="641082"/>
            <a:ext cx="1077287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session: 1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3023058" y="641082"/>
            <a:ext cx="1080582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session: 1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5592446" y="643056"/>
            <a:ext cx="1080582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session: 1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6709108" y="643056"/>
            <a:ext cx="1008421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session: 1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7753609" y="643056"/>
            <a:ext cx="1080583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u-HU" sz="1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session: 2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weeks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Jobbra nyíl 11"/>
          <p:cNvSpPr/>
          <p:nvPr/>
        </p:nvSpPr>
        <p:spPr>
          <a:xfrm>
            <a:off x="69851" y="2217173"/>
            <a:ext cx="11842702" cy="2811071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övegdoboz 25"/>
          <p:cNvSpPr txBox="1"/>
          <p:nvPr/>
        </p:nvSpPr>
        <p:spPr>
          <a:xfrm>
            <a:off x="2920306" y="3384853"/>
            <a:ext cx="1265688" cy="4298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T1: 1 </a:t>
            </a:r>
            <a:r>
              <a:rPr lang="hu-H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hu-H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hu-H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4293396" y="3384299"/>
            <a:ext cx="1450794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BREAST SURGERY</a:t>
            </a:r>
          </a:p>
        </p:txBody>
      </p:sp>
      <p:sp>
        <p:nvSpPr>
          <p:cNvPr id="28" name="Szövegdoboz 27"/>
          <p:cNvSpPr txBox="1"/>
          <p:nvPr/>
        </p:nvSpPr>
        <p:spPr>
          <a:xfrm>
            <a:off x="7650407" y="3415821"/>
            <a:ext cx="1214829" cy="398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T2: 2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weeks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zövegdoboz 28"/>
          <p:cNvSpPr txBox="1"/>
          <p:nvPr/>
        </p:nvSpPr>
        <p:spPr>
          <a:xfrm>
            <a:off x="8865871" y="3415806"/>
            <a:ext cx="1107122" cy="398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T3: 3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zövegdoboz 29"/>
          <p:cNvSpPr txBox="1"/>
          <p:nvPr/>
        </p:nvSpPr>
        <p:spPr>
          <a:xfrm>
            <a:off x="9972358" y="3415680"/>
            <a:ext cx="1107122" cy="398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T4: 6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months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hu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endParaRPr lang="hu-H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efelé nyíl 14"/>
          <p:cNvSpPr/>
          <p:nvPr/>
        </p:nvSpPr>
        <p:spPr>
          <a:xfrm>
            <a:off x="817268" y="4638284"/>
            <a:ext cx="279534" cy="33855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Felfelé nyíl 17"/>
          <p:cNvSpPr/>
          <p:nvPr/>
        </p:nvSpPr>
        <p:spPr>
          <a:xfrm>
            <a:off x="817268" y="2249745"/>
            <a:ext cx="281282" cy="357381"/>
          </a:xfrm>
          <a:prstGeom prst="upArrow">
            <a:avLst>
              <a:gd name="adj1" fmla="val 43476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Jobbra nyíl 45"/>
          <p:cNvSpPr/>
          <p:nvPr/>
        </p:nvSpPr>
        <p:spPr>
          <a:xfrm flipV="1">
            <a:off x="4781822" y="792974"/>
            <a:ext cx="320040" cy="254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93</Words>
  <Application>Microsoft Office PowerPoint</Application>
  <PresentationFormat>Szélesvásznú</PresentationFormat>
  <Paragraphs>15</Paragraphs>
  <Slides>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Office-téma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Tünde Lévai</dc:creator>
  <cp:lastModifiedBy>Tünde Lévai</cp:lastModifiedBy>
  <cp:revision>5</cp:revision>
  <dcterms:created xsi:type="dcterms:W3CDTF">2024-10-31T08:15:00Z</dcterms:created>
  <dcterms:modified xsi:type="dcterms:W3CDTF">2025-07-21T18:51:24Z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EEDAA6F377744197836EAD5685BBDF40_12</vt:lpwstr>
  </property>
  <property fmtid="{D5CDD505-2E9C-101B-9397-08002B2CF9AE}" pid="3" name="KSOProductBuildVer">
    <vt:lpwstr>1033-12.2.0.18607</vt:lpwstr>
  </property>
</Properties>
</file>