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94" r:id="rId2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77563" autoAdjust="0"/>
  </p:normalViewPr>
  <p:slideViewPr>
    <p:cSldViewPr snapToGrid="0" snapToObjects="1">
      <p:cViewPr>
        <p:scale>
          <a:sx n="70" d="100"/>
          <a:sy n="70" d="100"/>
        </p:scale>
        <p:origin x="36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048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514350" y="2840567"/>
            <a:ext cx="5829300" cy="196003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028702" y="5181600"/>
            <a:ext cx="4800599" cy="233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ctr" rtl="0">
              <a:spcBef>
                <a:spcPts val="420"/>
              </a:spcBef>
              <a:buClr>
                <a:srgbClr val="888888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ctr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ctr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541734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541734" y="3875620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00"/>
              </a:spcBef>
              <a:buClr>
                <a:srgbClr val="888888"/>
              </a:buClr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270"/>
              </a:spcBef>
              <a:buClr>
                <a:srgbClr val="888888"/>
              </a:buClr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24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210"/>
              </a:spcBef>
              <a:buClr>
                <a:srgbClr val="888888"/>
              </a:buClr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42900" y="36618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1" y="2133602"/>
            <a:ext cx="3028949" cy="60346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23822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10001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»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3486152" y="2133602"/>
            <a:ext cx="3028949" cy="60346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23822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10001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»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342900" y="36618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42900" y="2046816"/>
            <a:ext cx="3030140" cy="8530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27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342900" y="2899835"/>
            <a:ext cx="3030140" cy="52683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42872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11906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3483770" y="2046816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270"/>
              </a:spcBef>
              <a:buClr>
                <a:schemeClr val="dk1"/>
              </a:buClr>
              <a:buFont typeface="Arial"/>
              <a:buNone/>
              <a:defRPr sz="135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3483770" y="2899835"/>
            <a:ext cx="3031331" cy="52683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42872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11906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85723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95248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42900" y="36618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342901" y="364069"/>
            <a:ext cx="2256235" cy="154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2681288" y="364068"/>
            <a:ext cx="3833813" cy="7804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04773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80961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57149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342901" y="1913469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10"/>
              </a:spcBef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150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344218" y="6400802"/>
            <a:ext cx="4114799" cy="755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344218" y="817033"/>
            <a:ext cx="4114799" cy="548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420"/>
              </a:spcBef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344218" y="7156451"/>
            <a:ext cx="4114799" cy="10731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10"/>
              </a:spcBef>
              <a:buClr>
                <a:schemeClr val="dk1"/>
              </a:buClr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150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42900" y="36618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411693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04773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80961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57149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1842560" y="3495675"/>
            <a:ext cx="7802033" cy="15430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-1300691" y="2009777"/>
            <a:ext cx="7802033" cy="45148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69" marR="0" lvl="0" indent="-104773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198" marR="0" lvl="1" indent="-80961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29" marR="0" lvl="2" indent="-57149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20" marR="0" lvl="3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11" marR="0" lvl="4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03" marR="0" lvl="5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795" marR="0" lvl="6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686" marR="0" lvl="7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577" marR="0" lvl="8" indent="-76198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342900" y="366183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342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892" marR="0" lvl="1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784" marR="0" lvl="2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675" marR="0" lvl="3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566" marR="0" lvl="4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457" marR="0" lvl="5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349" marR="0" lvl="6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240" marR="0" lvl="7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132" marR="0" lvl="8" indent="0" algn="l" rtl="0">
              <a:spcBef>
                <a:spcPts val="0"/>
              </a:spcBef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4914902" y="8475136"/>
            <a:ext cx="1600199" cy="4868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88">
            <a:extLst>
              <a:ext uri="{FF2B5EF4-FFF2-40B4-BE49-F238E27FC236}">
                <a16:creationId xmlns:a16="http://schemas.microsoft.com/office/drawing/2014/main" xmlns="" id="{963A1ECB-9F70-46FA-AE5C-068F66D19553}"/>
              </a:ext>
            </a:extLst>
          </p:cNvPr>
          <p:cNvSpPr/>
          <p:nvPr/>
        </p:nvSpPr>
        <p:spPr>
          <a:xfrm>
            <a:off x="5016727" y="0"/>
            <a:ext cx="1841273" cy="276999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35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Supplementary Figure 1</a:t>
            </a:r>
          </a:p>
        </p:txBody>
      </p:sp>
      <p:sp>
        <p:nvSpPr>
          <p:cNvPr id="5" name="Shape 364">
            <a:extLst>
              <a:ext uri="{FF2B5EF4-FFF2-40B4-BE49-F238E27FC236}">
                <a16:creationId xmlns:a16="http://schemas.microsoft.com/office/drawing/2014/main" xmlns="" id="{AB8C3C8F-946D-4AD8-B26C-751ED802E62A}"/>
              </a:ext>
            </a:extLst>
          </p:cNvPr>
          <p:cNvSpPr txBox="1"/>
          <p:nvPr/>
        </p:nvSpPr>
        <p:spPr>
          <a:xfrm>
            <a:off x="238612" y="2252244"/>
            <a:ext cx="238671" cy="276999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</a:p>
        </p:txBody>
      </p:sp>
      <p:sp>
        <p:nvSpPr>
          <p:cNvPr id="6" name="Shape 364">
            <a:extLst>
              <a:ext uri="{FF2B5EF4-FFF2-40B4-BE49-F238E27FC236}">
                <a16:creationId xmlns:a16="http://schemas.microsoft.com/office/drawing/2014/main" xmlns="" id="{DE905850-A93F-4D7F-9B5E-C6B86485A768}"/>
              </a:ext>
            </a:extLst>
          </p:cNvPr>
          <p:cNvSpPr txBox="1"/>
          <p:nvPr/>
        </p:nvSpPr>
        <p:spPr>
          <a:xfrm>
            <a:off x="3581328" y="2252245"/>
            <a:ext cx="238671" cy="276999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48FC0D1-6500-404B-9D5D-6B1E5189E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8" y="2786061"/>
            <a:ext cx="3326448" cy="2818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5231382-A83F-43C5-9644-AC0DB54E4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716" y="2685844"/>
            <a:ext cx="2718723" cy="294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1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26785</TotalTime>
  <Words>6</Words>
  <Application>Microsoft Macintosh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Rota</dc:creator>
  <cp:lastModifiedBy>Nellan, Anandani</cp:lastModifiedBy>
  <cp:revision>114</cp:revision>
  <cp:lastPrinted>2017-04-07T15:20:07Z</cp:lastPrinted>
  <dcterms:modified xsi:type="dcterms:W3CDTF">2017-12-28T20:29:49Z</dcterms:modified>
</cp:coreProperties>
</file>