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84" r:id="rId1"/>
  </p:sldMasterIdLst>
  <p:notesMasterIdLst>
    <p:notesMasterId r:id="rId3"/>
  </p:notesMasterIdLst>
  <p:sldIdLst>
    <p:sldId id="281" r:id="rId2"/>
  </p:sldIdLst>
  <p:sldSz cx="6858000" cy="9906000" type="A4"/>
  <p:notesSz cx="7010400" cy="92964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=""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Janet Lei" initials="JL" lastIdx="2" clrIdx="0">
    <p:extLst/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=""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No Style, Table Grid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  <a:tblStyle styleId="{2D5ABB26-0587-4C30-8999-92F81FD0307C}" styleName="No Style, No Grid">
    <a:wholeTbl>
      <a:tcTxStyle>
        <a:fontRef idx="minor">
          <a:scrgbClr r="0" g="0" b="0"/>
        </a:fontRef>
        <a:schemeClr val="tx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294" autoAdjust="0"/>
    <p:restoredTop sz="94161" autoAdjust="0"/>
  </p:normalViewPr>
  <p:slideViewPr>
    <p:cSldViewPr snapToGrid="0">
      <p:cViewPr varScale="1">
        <p:scale>
          <a:sx n="71" d="100"/>
          <a:sy n="71" d="100"/>
        </p:scale>
        <p:origin x="-1650" y="-102"/>
      </p:cViewPr>
      <p:guideLst>
        <p:guide orient="horz" pos="3120"/>
        <p:guide pos="216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ableStyles" Target="tableStyles.xml"/><Relationship Id="rId3" Type="http://schemas.openxmlformats.org/officeDocument/2006/relationships/notesMaster" Target="notesMasters/notesMaster1.xml"/><Relationship Id="rId7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viewProps" Target="viewProps.xml"/><Relationship Id="rId5" Type="http://schemas.openxmlformats.org/officeDocument/2006/relationships/presProps" Target="presProps.xml"/><Relationship Id="rId4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970159" y="0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7F92151-B50C-4831-9B81-5554F31816BD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2419350" y="1162050"/>
            <a:ext cx="2171700" cy="31369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00713" y="4473512"/>
            <a:ext cx="5608975" cy="366028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970159" y="8831059"/>
            <a:ext cx="3038604" cy="46534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9D5F30BD-73FE-457D-8365-E5A16A62A62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0416636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1pPr>
    <a:lvl2pPr marL="269382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2pPr>
    <a:lvl3pPr marL="538764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3pPr>
    <a:lvl4pPr marL="808147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4pPr>
    <a:lvl5pPr marL="1077529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5pPr>
    <a:lvl6pPr marL="1346911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6pPr>
    <a:lvl7pPr marL="1616293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7pPr>
    <a:lvl8pPr marL="1885676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8pPr>
    <a:lvl9pPr marL="2155058" algn="l" defTabSz="538764" rtl="0" eaLnBrk="1" latinLnBrk="0" hangingPunct="1">
      <a:defRPr sz="707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514350" y="1621191"/>
            <a:ext cx="5829300" cy="3448756"/>
          </a:xfrm>
        </p:spPr>
        <p:txBody>
          <a:bodyPr anchor="b"/>
          <a:lstStyle>
            <a:lvl1pPr algn="ctr"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857250" y="5202944"/>
            <a:ext cx="5143500" cy="2391656"/>
          </a:xfrm>
        </p:spPr>
        <p:txBody>
          <a:bodyPr/>
          <a:lstStyle>
            <a:lvl1pPr marL="0" indent="0" algn="ctr">
              <a:buNone/>
              <a:defRPr sz="1800"/>
            </a:lvl1pPr>
            <a:lvl2pPr marL="342900" indent="0" algn="ctr">
              <a:buNone/>
              <a:defRPr sz="1500"/>
            </a:lvl2pPr>
            <a:lvl3pPr marL="685800" indent="0" algn="ctr">
              <a:buNone/>
              <a:defRPr sz="1350"/>
            </a:lvl3pPr>
            <a:lvl4pPr marL="1028700" indent="0" algn="ctr">
              <a:buNone/>
              <a:defRPr sz="1200"/>
            </a:lvl4pPr>
            <a:lvl5pPr marL="1371600" indent="0" algn="ctr">
              <a:buNone/>
              <a:defRPr sz="1200"/>
            </a:lvl5pPr>
            <a:lvl6pPr marL="1714500" indent="0" algn="ctr">
              <a:buNone/>
              <a:defRPr sz="1200"/>
            </a:lvl6pPr>
            <a:lvl7pPr marL="2057400" indent="0" algn="ctr">
              <a:buNone/>
              <a:defRPr sz="1200"/>
            </a:lvl7pPr>
            <a:lvl8pPr marL="2400300" indent="0" algn="ctr">
              <a:buNone/>
              <a:defRPr sz="1200"/>
            </a:lvl8pPr>
            <a:lvl9pPr marL="2743200" indent="0" algn="ctr">
              <a:buNone/>
              <a:defRPr sz="1200"/>
            </a:lvl9pPr>
          </a:lstStyle>
          <a:p>
            <a:r>
              <a:rPr lang="en-US" smtClean="0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9216926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621457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67916" y="2469624"/>
            <a:ext cx="5915025" cy="4120620"/>
          </a:xfrm>
        </p:spPr>
        <p:txBody>
          <a:bodyPr anchor="b"/>
          <a:lstStyle>
            <a:lvl1pPr>
              <a:defRPr sz="45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67916" y="6629226"/>
            <a:ext cx="5915025" cy="2166937"/>
          </a:xfrm>
        </p:spPr>
        <p:txBody>
          <a:bodyPr/>
          <a:lstStyle>
            <a:lvl1pPr marL="0" indent="0">
              <a:buNone/>
              <a:defRPr sz="1800">
                <a:solidFill>
                  <a:schemeClr val="tx1"/>
                </a:solidFill>
              </a:defRPr>
            </a:lvl1pPr>
            <a:lvl2pPr marL="34290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50862928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71488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3471863" y="2637014"/>
            <a:ext cx="2914650" cy="6285266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418909862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527405"/>
            <a:ext cx="5915025" cy="1914702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2381" y="2428347"/>
            <a:ext cx="2901255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72381" y="3618442"/>
            <a:ext cx="2901255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3471863" y="2428347"/>
            <a:ext cx="2915543" cy="1190095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3471863" y="3618442"/>
            <a:ext cx="2915543" cy="5322183"/>
          </a:xfrm>
        </p:spPr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7277893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55977130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4207279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2915543" y="1426283"/>
            <a:ext cx="3471863" cy="7039681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77406463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72381" y="660400"/>
            <a:ext cx="2211884" cy="2311400"/>
          </a:xfrm>
        </p:spPr>
        <p:txBody>
          <a:bodyPr anchor="b"/>
          <a:lstStyle>
            <a:lvl1pPr>
              <a:defRPr sz="2400"/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915543" y="1426283"/>
            <a:ext cx="3471863" cy="7039681"/>
          </a:xfrm>
        </p:spPr>
        <p:txBody>
          <a:bodyPr anchor="t"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 smtClean="0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72381" y="2971800"/>
            <a:ext cx="2211884" cy="5505627"/>
          </a:xfrm>
        </p:spPr>
        <p:txBody>
          <a:bodyPr/>
          <a:lstStyle>
            <a:lvl1pPr marL="0" indent="0">
              <a:buNone/>
              <a:defRPr sz="1200"/>
            </a:lvl1pPr>
            <a:lvl2pPr marL="342900" indent="0">
              <a:buNone/>
              <a:defRPr sz="1050"/>
            </a:lvl2pPr>
            <a:lvl3pPr marL="685800" indent="0">
              <a:buNone/>
              <a:defRPr sz="900"/>
            </a:lvl3pPr>
            <a:lvl4pPr marL="1028700" indent="0">
              <a:buNone/>
              <a:defRPr sz="750"/>
            </a:lvl4pPr>
            <a:lvl5pPr marL="1371600" indent="0">
              <a:buNone/>
              <a:defRPr sz="750"/>
            </a:lvl5pPr>
            <a:lvl6pPr marL="1714500" indent="0">
              <a:buNone/>
              <a:defRPr sz="750"/>
            </a:lvl6pPr>
            <a:lvl7pPr marL="2057400" indent="0">
              <a:buNone/>
              <a:defRPr sz="750"/>
            </a:lvl7pPr>
            <a:lvl8pPr marL="2400300" indent="0">
              <a:buNone/>
              <a:defRPr sz="750"/>
            </a:lvl8pPr>
            <a:lvl9pPr marL="2743200" indent="0">
              <a:buNone/>
              <a:defRPr sz="75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8481116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28532863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4907757" y="527403"/>
            <a:ext cx="1478756" cy="8394877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71488" y="527403"/>
            <a:ext cx="4350544" cy="8394877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07866997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71488" y="527405"/>
            <a:ext cx="5915025" cy="1914702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71488" y="2637014"/>
            <a:ext cx="5915025" cy="628526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71488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787A620-4195-4C0B-8910-B8C41B9018C9}" type="datetimeFigureOut">
              <a:rPr lang="en-GB" smtClean="0"/>
              <a:t>09/05/2018</a:t>
            </a:fld>
            <a:endParaRPr lang="en-GB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2271713" y="9181397"/>
            <a:ext cx="2314575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843463" y="9181397"/>
            <a:ext cx="1543050" cy="52740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060D102-3F2A-4C8C-B6C4-9D9438B2C293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2805903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5" r:id="rId1"/>
    <p:sldLayoutId id="2147483686" r:id="rId2"/>
    <p:sldLayoutId id="2147483687" r:id="rId3"/>
    <p:sldLayoutId id="2147483688" r:id="rId4"/>
    <p:sldLayoutId id="2147483689" r:id="rId5"/>
    <p:sldLayoutId id="2147483690" r:id="rId6"/>
    <p:sldLayoutId id="2147483691" r:id="rId7"/>
    <p:sldLayoutId id="2147483692" r:id="rId8"/>
    <p:sldLayoutId id="2147483693" r:id="rId9"/>
    <p:sldLayoutId id="2147483694" r:id="rId10"/>
    <p:sldLayoutId id="2147483695" r:id="rId11"/>
  </p:sldLayoutIdLst>
  <p:txStyles>
    <p:titleStyle>
      <a:lvl1pPr algn="l" defTabSz="685800" rtl="0" eaLnBrk="1" latinLnBrk="0" hangingPunct="1">
        <a:lnSpc>
          <a:spcPct val="90000"/>
        </a:lnSpc>
        <a:spcBef>
          <a:spcPct val="0"/>
        </a:spcBef>
        <a:buNone/>
        <a:defRPr sz="33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71450" indent="-171450" algn="l" defTabSz="6858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100" kern="1200">
          <a:solidFill>
            <a:schemeClr val="tx1"/>
          </a:solidFill>
          <a:latin typeface="+mn-lt"/>
          <a:ea typeface="+mn-ea"/>
          <a:cs typeface="+mn-cs"/>
        </a:defRPr>
      </a:lvl1pPr>
      <a:lvl2pPr marL="5143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685800" rtl="0" eaLnBrk="1" latinLnBrk="0" hangingPunct="1">
        <a:lnSpc>
          <a:spcPct val="90000"/>
        </a:lnSpc>
        <a:spcBef>
          <a:spcPts val="375"/>
        </a:spcBef>
        <a:buFont typeface="Arial" panose="020B0604020202020204" pitchFamily="34" charset="0"/>
        <a:buChar char="•"/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6858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extBox 29"/>
          <p:cNvSpPr txBox="1"/>
          <p:nvPr/>
        </p:nvSpPr>
        <p:spPr>
          <a:xfrm>
            <a:off x="39588" y="1943282"/>
            <a:ext cx="75404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Anti-FLAG tag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1" name="TextBox 250"/>
          <p:cNvSpPr txBox="1"/>
          <p:nvPr/>
        </p:nvSpPr>
        <p:spPr>
          <a:xfrm>
            <a:off x="950362" y="4287140"/>
            <a:ext cx="75404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Anti-</a:t>
            </a:r>
            <a:r>
              <a:rPr lang="el-GR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β</a:t>
            </a:r>
            <a:r>
              <a:rPr lang="en-GB" sz="1200" dirty="0" smtClean="0">
                <a:latin typeface="Arial" panose="020B0604020202020204" pitchFamily="34" charset="0"/>
                <a:cs typeface="Arial" panose="020B0604020202020204" pitchFamily="34" charset="0"/>
              </a:rPr>
              <a:t>-actin</a:t>
            </a:r>
            <a:endParaRPr lang="en-GB" sz="12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917065" y="1337727"/>
            <a:ext cx="359393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3 s</a:t>
            </a:r>
            <a:endParaRPr lang="en-GB" sz="1200" dirty="0"/>
          </a:p>
        </p:txBody>
      </p:sp>
      <p:sp>
        <p:nvSpPr>
          <p:cNvPr id="248" name="TextBox 247"/>
          <p:cNvSpPr txBox="1"/>
          <p:nvPr/>
        </p:nvSpPr>
        <p:spPr>
          <a:xfrm>
            <a:off x="877791" y="3220597"/>
            <a:ext cx="437940" cy="276999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GB" sz="1200" dirty="0" smtClean="0"/>
              <a:t>30 s</a:t>
            </a:r>
            <a:endParaRPr lang="en-GB" sz="1200" dirty="0"/>
          </a:p>
        </p:txBody>
      </p:sp>
      <p:cxnSp>
        <p:nvCxnSpPr>
          <p:cNvPr id="9" name="Straight Connector 8"/>
          <p:cNvCxnSpPr/>
          <p:nvPr/>
        </p:nvCxnSpPr>
        <p:spPr>
          <a:xfrm>
            <a:off x="793629" y="841612"/>
            <a:ext cx="0" cy="3259009"/>
          </a:xfrm>
          <a:prstGeom prst="line">
            <a:avLst/>
          </a:prstGeom>
          <a:ln w="28575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91" name="Table 190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620054411"/>
              </p:ext>
            </p:extLst>
          </p:nvPr>
        </p:nvGraphicFramePr>
        <p:xfrm>
          <a:off x="729805" y="4931932"/>
          <a:ext cx="2757402" cy="4625002"/>
        </p:xfrm>
        <a:graphic>
          <a:graphicData uri="http://schemas.openxmlformats.org/drawingml/2006/table">
            <a:tbl>
              <a:tblPr firstRow="1" firstCol="1" bandRow="1">
                <a:tableStyleId>{5940675A-B579-460E-94D1-54222C63F5DA}</a:tableStyleId>
              </a:tblPr>
              <a:tblGrid>
                <a:gridCol w="684497">
                  <a:extLst>
                    <a:ext uri="{9D8B030D-6E8A-4147-A177-3AD203B41FA5}">
                      <a16:colId xmlns="" xmlns:a16="http://schemas.microsoft.com/office/drawing/2014/main" val="1088239396"/>
                    </a:ext>
                  </a:extLst>
                </a:gridCol>
                <a:gridCol w="980030">
                  <a:extLst>
                    <a:ext uri="{9D8B030D-6E8A-4147-A177-3AD203B41FA5}">
                      <a16:colId xmlns="" xmlns:a16="http://schemas.microsoft.com/office/drawing/2014/main" val="3578951054"/>
                    </a:ext>
                  </a:extLst>
                </a:gridCol>
                <a:gridCol w="1092875">
                  <a:extLst>
                    <a:ext uri="{9D8B030D-6E8A-4147-A177-3AD203B41FA5}">
                      <a16:colId xmlns="" xmlns:a16="http://schemas.microsoft.com/office/drawing/2014/main" val="89700841"/>
                    </a:ext>
                  </a:extLst>
                </a:gridCol>
              </a:tblGrid>
              <a:tr h="16534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</a:rPr>
                        <a:t>Sample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ORF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Expected </a:t>
                      </a:r>
                      <a:r>
                        <a:rPr lang="en-GB" sz="1000" dirty="0" smtClean="0">
                          <a:effectLst/>
                        </a:rPr>
                        <a:t>protein size </a:t>
                      </a:r>
                      <a:r>
                        <a:rPr lang="en-GB" sz="1000" dirty="0">
                          <a:effectLst/>
                        </a:rPr>
                        <a:t>(kDa)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extLst>
                  <a:ext uri="{0D108BD9-81ED-4DB2-BD59-A6C34878D82A}">
                    <a16:rowId xmlns="" xmlns:a16="http://schemas.microsoft.com/office/drawing/2014/main" val="2517599932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E1A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ctr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28.1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784226535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E1B 19K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20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079572622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3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E1B 55K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50.6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605450725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4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Protein IX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11.1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228980934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5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Protein IVa2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49.6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511115538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6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Pol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139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123039441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7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52K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40.6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741814951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8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pIIIa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56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875654018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9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III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55.4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502398862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10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pVII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21.9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352681237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11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V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25.6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569743946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12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pX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8.3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824623907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13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pVI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25.9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035241218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14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DBP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49.8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987696602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15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33K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21.6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826992643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16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22K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19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2521322475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17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pVIII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23.3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967454167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18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E3 ORFA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17.7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944643687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19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E4 34K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30.5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82331927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20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E4 ORFE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18.9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857791056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21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E4 ORFD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28.1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096094370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22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E4 ORFC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16.3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645860902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23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>
                          <a:effectLst/>
                        </a:rPr>
                        <a:t>E4 ORFB</a:t>
                      </a:r>
                      <a:endParaRPr lang="en-GB" sz="100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12.2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506882341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24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E4 ORFA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>
                          <a:effectLst/>
                        </a:rPr>
                        <a:t>14.9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406695645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25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EnAd-CMV-GFP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</a:t>
                      </a:r>
                      <a:r>
                        <a:rPr lang="en-GB" sz="1000" baseline="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 product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3846951685"/>
                  </a:ext>
                </a:extLst>
              </a:tr>
              <a:tr h="165341">
                <a:tc>
                  <a:txBody>
                    <a:bodyPr/>
                    <a:lstStyle/>
                    <a:p>
                      <a:r>
                        <a:rPr lang="en-GB" sz="1000" dirty="0" smtClean="0"/>
                        <a:t>26</a:t>
                      </a:r>
                      <a:endParaRPr lang="en-GB" sz="1000" dirty="0"/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Mock-infected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tc>
                  <a:txBody>
                    <a:bodyPr/>
                    <a:lstStyle/>
                    <a:p>
                      <a:pPr algn="l">
                        <a:lnSpc>
                          <a:spcPct val="107000"/>
                        </a:lnSpc>
                        <a:spcAft>
                          <a:spcPts val="0"/>
                        </a:spcAft>
                      </a:pPr>
                      <a:r>
                        <a:rPr lang="en-GB" sz="1000" dirty="0" smtClean="0">
                          <a:effectLst/>
                          <a:latin typeface="Calibri" panose="020F0502020204030204" pitchFamily="34" charset="0"/>
                          <a:ea typeface="Calibri" panose="020F0502020204030204" pitchFamily="34" charset="0"/>
                          <a:cs typeface="Times New Roman" panose="02020603050405020304" pitchFamily="18" charset="0"/>
                        </a:rPr>
                        <a:t>No product</a:t>
                      </a:r>
                      <a:endParaRPr lang="en-GB" sz="1000" dirty="0">
                        <a:effectLst/>
                        <a:latin typeface="Calibri" panose="020F0502020204030204" pitchFamily="34" charset="0"/>
                        <a:ea typeface="Calibri" panose="020F0502020204030204" pitchFamily="34" charset="0"/>
                        <a:cs typeface="Times New Roman" panose="02020603050405020304" pitchFamily="18" charset="0"/>
                      </a:endParaRPr>
                    </a:p>
                  </a:txBody>
                  <a:tcPr marL="68580" marR="68580" marT="0" marB="0" anchor="b"/>
                </a:tc>
                <a:extLst>
                  <a:ext uri="{0D108BD9-81ED-4DB2-BD59-A6C34878D82A}">
                    <a16:rowId xmlns="" xmlns:a16="http://schemas.microsoft.com/office/drawing/2014/main" val="1470377462"/>
                  </a:ext>
                </a:extLst>
              </a:tr>
            </a:tbl>
          </a:graphicData>
        </a:graphic>
      </p:graphicFrame>
      <p:grpSp>
        <p:nvGrpSpPr>
          <p:cNvPr id="8" name="Group 7"/>
          <p:cNvGrpSpPr/>
          <p:nvPr/>
        </p:nvGrpSpPr>
        <p:grpSpPr>
          <a:xfrm>
            <a:off x="1332884" y="625547"/>
            <a:ext cx="5336292" cy="4029066"/>
            <a:chOff x="1332884" y="625547"/>
            <a:chExt cx="5336292" cy="4029066"/>
          </a:xfrm>
        </p:grpSpPr>
        <p:pic>
          <p:nvPicPr>
            <p:cNvPr id="16" name="Picture 15"/>
            <p:cNvPicPr>
              <a:picLocks noChangeAspect="1"/>
            </p:cNvPicPr>
            <p:nvPr/>
          </p:nvPicPr>
          <p:blipFill rotWithShape="1">
            <a:blip r:embed="rId2"/>
            <a:srcRect t="54109" r="4562" b="26917"/>
            <a:stretch/>
          </p:blipFill>
          <p:spPr>
            <a:xfrm>
              <a:off x="1704403" y="4361186"/>
              <a:ext cx="2230876" cy="293427"/>
            </a:xfrm>
            <a:prstGeom prst="rect">
              <a:avLst/>
            </a:prstGeom>
          </p:spPr>
        </p:pic>
        <p:pic>
          <p:nvPicPr>
            <p:cNvPr id="22" name="Picture 21"/>
            <p:cNvPicPr>
              <a:picLocks noChangeAspect="1"/>
            </p:cNvPicPr>
            <p:nvPr/>
          </p:nvPicPr>
          <p:blipFill rotWithShape="1">
            <a:blip r:embed="rId3"/>
            <a:srcRect l="19527" t="57763" r="58046" b="16207"/>
            <a:stretch/>
          </p:blipFill>
          <p:spPr>
            <a:xfrm>
              <a:off x="1753249" y="842838"/>
              <a:ext cx="2194050" cy="1431789"/>
            </a:xfrm>
            <a:prstGeom prst="rect">
              <a:avLst/>
            </a:prstGeom>
          </p:spPr>
        </p:pic>
        <p:cxnSp>
          <p:nvCxnSpPr>
            <p:cNvPr id="124" name="Straight Connector 123"/>
            <p:cNvCxnSpPr/>
            <p:nvPr/>
          </p:nvCxnSpPr>
          <p:spPr>
            <a:xfrm>
              <a:off x="1611547" y="980015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5" name="Straight Connector 124"/>
            <p:cNvCxnSpPr/>
            <p:nvPr/>
          </p:nvCxnSpPr>
          <p:spPr>
            <a:xfrm>
              <a:off x="1611547" y="1159711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6" name="Straight Connector 125"/>
            <p:cNvCxnSpPr/>
            <p:nvPr/>
          </p:nvCxnSpPr>
          <p:spPr>
            <a:xfrm>
              <a:off x="1611547" y="1298463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7" name="Straight Connector 126"/>
            <p:cNvCxnSpPr/>
            <p:nvPr/>
          </p:nvCxnSpPr>
          <p:spPr>
            <a:xfrm>
              <a:off x="1611547" y="1373527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8" name="Straight Connector 127"/>
            <p:cNvCxnSpPr/>
            <p:nvPr/>
          </p:nvCxnSpPr>
          <p:spPr>
            <a:xfrm>
              <a:off x="1611547" y="1478159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29" name="Straight Connector 128"/>
            <p:cNvCxnSpPr/>
            <p:nvPr/>
          </p:nvCxnSpPr>
          <p:spPr>
            <a:xfrm>
              <a:off x="1611547" y="1691975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0" name="Straight Connector 129"/>
            <p:cNvCxnSpPr/>
            <p:nvPr/>
          </p:nvCxnSpPr>
          <p:spPr>
            <a:xfrm>
              <a:off x="1611547" y="1782959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1" name="Straight Connector 130"/>
            <p:cNvCxnSpPr/>
            <p:nvPr/>
          </p:nvCxnSpPr>
          <p:spPr>
            <a:xfrm>
              <a:off x="1611547" y="2010423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32" name="Straight Connector 131"/>
            <p:cNvCxnSpPr/>
            <p:nvPr/>
          </p:nvCxnSpPr>
          <p:spPr>
            <a:xfrm>
              <a:off x="1611547" y="2196943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42" name="Group 141"/>
            <p:cNvGrpSpPr/>
            <p:nvPr/>
          </p:nvGrpSpPr>
          <p:grpSpPr>
            <a:xfrm>
              <a:off x="1332884" y="878221"/>
              <a:ext cx="357790" cy="1431301"/>
              <a:chOff x="246765" y="878221"/>
              <a:chExt cx="357790" cy="1431301"/>
            </a:xfrm>
          </p:grpSpPr>
          <p:sp>
            <p:nvSpPr>
              <p:cNvPr id="133" name="TextBox 132"/>
              <p:cNvSpPr txBox="1"/>
              <p:nvPr/>
            </p:nvSpPr>
            <p:spPr>
              <a:xfrm>
                <a:off x="246765" y="878221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250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4" name="TextBox 133"/>
              <p:cNvSpPr txBox="1"/>
              <p:nvPr/>
            </p:nvSpPr>
            <p:spPr>
              <a:xfrm>
                <a:off x="246765" y="1051093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130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35" name="TextBox 134"/>
              <p:cNvSpPr txBox="1"/>
              <p:nvPr/>
            </p:nvSpPr>
            <p:spPr>
              <a:xfrm>
                <a:off x="246765" y="1187953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  <p:sp>
            <p:nvSpPr>
              <p:cNvPr id="136" name="TextBox 135"/>
              <p:cNvSpPr txBox="1"/>
              <p:nvPr/>
            </p:nvSpPr>
            <p:spPr>
              <a:xfrm>
                <a:off x="275619" y="1269709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70</a:t>
                </a:r>
              </a:p>
            </p:txBody>
          </p:sp>
          <p:sp>
            <p:nvSpPr>
              <p:cNvPr id="137" name="TextBox 136"/>
              <p:cNvSpPr txBox="1"/>
              <p:nvPr/>
            </p:nvSpPr>
            <p:spPr>
              <a:xfrm>
                <a:off x="275619" y="1366534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55</a:t>
                </a:r>
              </a:p>
            </p:txBody>
          </p:sp>
          <p:sp>
            <p:nvSpPr>
              <p:cNvPr id="138" name="TextBox 137"/>
              <p:cNvSpPr txBox="1"/>
              <p:nvPr/>
            </p:nvSpPr>
            <p:spPr>
              <a:xfrm>
                <a:off x="275619" y="1579613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</a:p>
            </p:txBody>
          </p:sp>
          <p:sp>
            <p:nvSpPr>
              <p:cNvPr id="139" name="TextBox 138"/>
              <p:cNvSpPr txBox="1"/>
              <p:nvPr/>
            </p:nvSpPr>
            <p:spPr>
              <a:xfrm>
                <a:off x="275619" y="1678327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</a:p>
            </p:txBody>
          </p:sp>
          <p:sp>
            <p:nvSpPr>
              <p:cNvPr id="140" name="TextBox 139"/>
              <p:cNvSpPr txBox="1"/>
              <p:nvPr/>
            </p:nvSpPr>
            <p:spPr>
              <a:xfrm>
                <a:off x="275619" y="1902701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</a:p>
            </p:txBody>
          </p:sp>
          <p:sp>
            <p:nvSpPr>
              <p:cNvPr id="141" name="TextBox 140"/>
              <p:cNvSpPr txBox="1"/>
              <p:nvPr/>
            </p:nvSpPr>
            <p:spPr>
              <a:xfrm>
                <a:off x="275619" y="2094078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pic>
          <p:nvPicPr>
            <p:cNvPr id="24" name="Picture 23"/>
            <p:cNvPicPr>
              <a:picLocks noChangeAspect="1"/>
            </p:cNvPicPr>
            <p:nvPr/>
          </p:nvPicPr>
          <p:blipFill rotWithShape="1">
            <a:blip r:embed="rId4"/>
            <a:srcRect l="20296" t="56919" r="57445" b="14790"/>
            <a:stretch/>
          </p:blipFill>
          <p:spPr>
            <a:xfrm>
              <a:off x="1745296" y="2565182"/>
              <a:ext cx="2178659" cy="1556735"/>
            </a:xfrm>
            <a:prstGeom prst="rect">
              <a:avLst/>
            </a:prstGeom>
          </p:spPr>
        </p:pic>
        <p:cxnSp>
          <p:nvCxnSpPr>
            <p:cNvPr id="229" name="Straight Connector 228"/>
            <p:cNvCxnSpPr/>
            <p:nvPr/>
          </p:nvCxnSpPr>
          <p:spPr>
            <a:xfrm>
              <a:off x="1611547" y="2771114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0" name="Straight Connector 229"/>
            <p:cNvCxnSpPr/>
            <p:nvPr/>
          </p:nvCxnSpPr>
          <p:spPr>
            <a:xfrm>
              <a:off x="1611547" y="2950810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1" name="Straight Connector 230"/>
            <p:cNvCxnSpPr/>
            <p:nvPr/>
          </p:nvCxnSpPr>
          <p:spPr>
            <a:xfrm>
              <a:off x="1611547" y="3089562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2" name="Straight Connector 231"/>
            <p:cNvCxnSpPr/>
            <p:nvPr/>
          </p:nvCxnSpPr>
          <p:spPr>
            <a:xfrm>
              <a:off x="1611547" y="3164626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3" name="Straight Connector 232"/>
            <p:cNvCxnSpPr/>
            <p:nvPr/>
          </p:nvCxnSpPr>
          <p:spPr>
            <a:xfrm>
              <a:off x="1611547" y="3269258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4" name="Straight Connector 233"/>
            <p:cNvCxnSpPr/>
            <p:nvPr/>
          </p:nvCxnSpPr>
          <p:spPr>
            <a:xfrm>
              <a:off x="1611547" y="3483074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5" name="Straight Connector 234"/>
            <p:cNvCxnSpPr/>
            <p:nvPr/>
          </p:nvCxnSpPr>
          <p:spPr>
            <a:xfrm>
              <a:off x="1611547" y="3574058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6" name="Straight Connector 235"/>
            <p:cNvCxnSpPr/>
            <p:nvPr/>
          </p:nvCxnSpPr>
          <p:spPr>
            <a:xfrm>
              <a:off x="1611547" y="3801522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37" name="Straight Connector 236"/>
            <p:cNvCxnSpPr/>
            <p:nvPr/>
          </p:nvCxnSpPr>
          <p:spPr>
            <a:xfrm>
              <a:off x="1611547" y="3988042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39" name="TextBox 238"/>
            <p:cNvSpPr txBox="1"/>
            <p:nvPr/>
          </p:nvSpPr>
          <p:spPr>
            <a:xfrm>
              <a:off x="1332884" y="2669320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250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0" name="TextBox 239"/>
            <p:cNvSpPr txBox="1"/>
            <p:nvPr/>
          </p:nvSpPr>
          <p:spPr>
            <a:xfrm>
              <a:off x="1332884" y="284219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130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41" name="TextBox 240"/>
            <p:cNvSpPr txBox="1"/>
            <p:nvPr/>
          </p:nvSpPr>
          <p:spPr>
            <a:xfrm>
              <a:off x="1332884" y="2979052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sp>
          <p:nvSpPr>
            <p:cNvPr id="242" name="TextBox 241"/>
            <p:cNvSpPr txBox="1"/>
            <p:nvPr/>
          </p:nvSpPr>
          <p:spPr>
            <a:xfrm>
              <a:off x="1361738" y="3060808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</a:p>
          </p:txBody>
        </p:sp>
        <p:sp>
          <p:nvSpPr>
            <p:cNvPr id="243" name="TextBox 242"/>
            <p:cNvSpPr txBox="1"/>
            <p:nvPr/>
          </p:nvSpPr>
          <p:spPr>
            <a:xfrm>
              <a:off x="1361738" y="3157633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</a:p>
          </p:txBody>
        </p:sp>
        <p:sp>
          <p:nvSpPr>
            <p:cNvPr id="244" name="TextBox 243"/>
            <p:cNvSpPr txBox="1"/>
            <p:nvPr/>
          </p:nvSpPr>
          <p:spPr>
            <a:xfrm>
              <a:off x="1361738" y="337071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sp>
          <p:nvSpPr>
            <p:cNvPr id="245" name="TextBox 244"/>
            <p:cNvSpPr txBox="1"/>
            <p:nvPr/>
          </p:nvSpPr>
          <p:spPr>
            <a:xfrm>
              <a:off x="1361738" y="346942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sp>
          <p:nvSpPr>
            <p:cNvPr id="246" name="TextBox 245"/>
            <p:cNvSpPr txBox="1"/>
            <p:nvPr/>
          </p:nvSpPr>
          <p:spPr>
            <a:xfrm>
              <a:off x="1361738" y="3693800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sp>
          <p:nvSpPr>
            <p:cNvPr id="247" name="TextBox 246"/>
            <p:cNvSpPr txBox="1"/>
            <p:nvPr/>
          </p:nvSpPr>
          <p:spPr>
            <a:xfrm>
              <a:off x="1361738" y="3885177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52" name="TextBox 251"/>
            <p:cNvSpPr txBox="1"/>
            <p:nvPr/>
          </p:nvSpPr>
          <p:spPr>
            <a:xfrm>
              <a:off x="1905058" y="1779749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3" name="TextBox 252"/>
            <p:cNvSpPr txBox="1"/>
            <p:nvPr/>
          </p:nvSpPr>
          <p:spPr>
            <a:xfrm>
              <a:off x="2230847" y="1843715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4" name="TextBox 253"/>
            <p:cNvSpPr txBox="1"/>
            <p:nvPr/>
          </p:nvSpPr>
          <p:spPr>
            <a:xfrm>
              <a:off x="3414202" y="1645190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9" name="TextBox 258"/>
            <p:cNvSpPr txBox="1"/>
            <p:nvPr/>
          </p:nvSpPr>
          <p:spPr>
            <a:xfrm>
              <a:off x="3722511" y="3412940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0" name="TextBox 259"/>
            <p:cNvSpPr txBox="1"/>
            <p:nvPr/>
          </p:nvSpPr>
          <p:spPr>
            <a:xfrm>
              <a:off x="2199230" y="3602466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1" name="TextBox 260"/>
            <p:cNvSpPr txBox="1"/>
            <p:nvPr/>
          </p:nvSpPr>
          <p:spPr>
            <a:xfrm>
              <a:off x="1887349" y="3545063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2" name="TextBox 261"/>
            <p:cNvSpPr txBox="1"/>
            <p:nvPr/>
          </p:nvSpPr>
          <p:spPr>
            <a:xfrm>
              <a:off x="3404613" y="3396249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pic>
          <p:nvPicPr>
            <p:cNvPr id="3" name="Picture 2"/>
            <p:cNvPicPr>
              <a:picLocks noChangeAspect="1"/>
            </p:cNvPicPr>
            <p:nvPr/>
          </p:nvPicPr>
          <p:blipFill rotWithShape="1">
            <a:blip r:embed="rId5"/>
            <a:srcRect l="52312" t="69133" r="19859" b="24291"/>
            <a:stretch/>
          </p:blipFill>
          <p:spPr>
            <a:xfrm>
              <a:off x="4370994" y="4354365"/>
              <a:ext cx="2249100" cy="298804"/>
            </a:xfrm>
            <a:prstGeom prst="rect">
              <a:avLst/>
            </a:prstGeom>
          </p:spPr>
        </p:pic>
        <p:pic>
          <p:nvPicPr>
            <p:cNvPr id="47" name="Picture 46"/>
            <p:cNvPicPr>
              <a:picLocks noChangeAspect="1"/>
            </p:cNvPicPr>
            <p:nvPr/>
          </p:nvPicPr>
          <p:blipFill rotWithShape="1">
            <a:blip r:embed="rId3"/>
            <a:srcRect l="48427" t="57383" r="28817" b="16565"/>
            <a:stretch/>
          </p:blipFill>
          <p:spPr>
            <a:xfrm>
              <a:off x="4401032" y="841612"/>
              <a:ext cx="2226365" cy="1433015"/>
            </a:xfrm>
            <a:prstGeom prst="rect">
              <a:avLst/>
            </a:prstGeom>
          </p:spPr>
        </p:pic>
        <p:grpSp>
          <p:nvGrpSpPr>
            <p:cNvPr id="164" name="Group 163"/>
            <p:cNvGrpSpPr/>
            <p:nvPr/>
          </p:nvGrpSpPr>
          <p:grpSpPr>
            <a:xfrm>
              <a:off x="3974459" y="856615"/>
              <a:ext cx="386663" cy="215444"/>
              <a:chOff x="3095649" y="849271"/>
              <a:chExt cx="386663" cy="215444"/>
            </a:xfrm>
          </p:grpSpPr>
          <p:cxnSp>
            <p:nvCxnSpPr>
              <p:cNvPr id="145" name="Straight Connector 144"/>
              <p:cNvCxnSpPr/>
              <p:nvPr/>
            </p:nvCxnSpPr>
            <p:spPr>
              <a:xfrm>
                <a:off x="3374312" y="951065"/>
                <a:ext cx="1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5" name="TextBox 154"/>
              <p:cNvSpPr txBox="1"/>
              <p:nvPr/>
            </p:nvSpPr>
            <p:spPr>
              <a:xfrm>
                <a:off x="3095649" y="849271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250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5" name="Group 164"/>
            <p:cNvGrpSpPr/>
            <p:nvPr/>
          </p:nvGrpSpPr>
          <p:grpSpPr>
            <a:xfrm>
              <a:off x="3974459" y="1011127"/>
              <a:ext cx="386663" cy="215444"/>
              <a:chOff x="3095649" y="1022143"/>
              <a:chExt cx="386663" cy="215444"/>
            </a:xfrm>
          </p:grpSpPr>
          <p:cxnSp>
            <p:nvCxnSpPr>
              <p:cNvPr id="146" name="Straight Connector 145"/>
              <p:cNvCxnSpPr/>
              <p:nvPr/>
            </p:nvCxnSpPr>
            <p:spPr>
              <a:xfrm>
                <a:off x="3374312" y="1130761"/>
                <a:ext cx="1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6" name="TextBox 155"/>
              <p:cNvSpPr txBox="1"/>
              <p:nvPr/>
            </p:nvSpPr>
            <p:spPr>
              <a:xfrm>
                <a:off x="3095649" y="1022143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130</a:t>
                </a:r>
                <a:endParaRPr lang="en-GB" sz="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66" name="Group 165"/>
            <p:cNvGrpSpPr/>
            <p:nvPr/>
          </p:nvGrpSpPr>
          <p:grpSpPr>
            <a:xfrm>
              <a:off x="3974459" y="1122283"/>
              <a:ext cx="386663" cy="215444"/>
              <a:chOff x="3095649" y="1159003"/>
              <a:chExt cx="386663" cy="215444"/>
            </a:xfrm>
          </p:grpSpPr>
          <p:cxnSp>
            <p:nvCxnSpPr>
              <p:cNvPr id="147" name="Straight Connector 146"/>
              <p:cNvCxnSpPr/>
              <p:nvPr/>
            </p:nvCxnSpPr>
            <p:spPr>
              <a:xfrm>
                <a:off x="3374312" y="1269513"/>
                <a:ext cx="1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7" name="TextBox 156"/>
              <p:cNvSpPr txBox="1"/>
              <p:nvPr/>
            </p:nvSpPr>
            <p:spPr>
              <a:xfrm>
                <a:off x="3095649" y="1159003"/>
                <a:ext cx="357790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100</a:t>
                </a:r>
              </a:p>
            </p:txBody>
          </p:sp>
        </p:grpSp>
        <p:grpSp>
          <p:nvGrpSpPr>
            <p:cNvPr id="167" name="Group 166"/>
            <p:cNvGrpSpPr/>
            <p:nvPr/>
          </p:nvGrpSpPr>
          <p:grpSpPr>
            <a:xfrm>
              <a:off x="4003313" y="1281151"/>
              <a:ext cx="357809" cy="215444"/>
              <a:chOff x="3124503" y="1240759"/>
              <a:chExt cx="357809" cy="215444"/>
            </a:xfrm>
          </p:grpSpPr>
          <p:cxnSp>
            <p:nvCxnSpPr>
              <p:cNvPr id="148" name="Straight Connector 147"/>
              <p:cNvCxnSpPr/>
              <p:nvPr/>
            </p:nvCxnSpPr>
            <p:spPr>
              <a:xfrm>
                <a:off x="3374312" y="1344577"/>
                <a:ext cx="1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8" name="TextBox 157"/>
              <p:cNvSpPr txBox="1"/>
              <p:nvPr/>
            </p:nvSpPr>
            <p:spPr>
              <a:xfrm>
                <a:off x="3124503" y="1240759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70</a:t>
                </a:r>
              </a:p>
            </p:txBody>
          </p:sp>
        </p:grpSp>
        <p:grpSp>
          <p:nvGrpSpPr>
            <p:cNvPr id="168" name="Group 167"/>
            <p:cNvGrpSpPr/>
            <p:nvPr/>
          </p:nvGrpSpPr>
          <p:grpSpPr>
            <a:xfrm>
              <a:off x="4003313" y="1381649"/>
              <a:ext cx="357809" cy="215444"/>
              <a:chOff x="3124503" y="1337584"/>
              <a:chExt cx="357809" cy="215444"/>
            </a:xfrm>
          </p:grpSpPr>
          <p:cxnSp>
            <p:nvCxnSpPr>
              <p:cNvPr id="149" name="Straight Connector 148"/>
              <p:cNvCxnSpPr/>
              <p:nvPr/>
            </p:nvCxnSpPr>
            <p:spPr>
              <a:xfrm>
                <a:off x="3374312" y="1449209"/>
                <a:ext cx="1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59" name="TextBox 158"/>
              <p:cNvSpPr txBox="1"/>
              <p:nvPr/>
            </p:nvSpPr>
            <p:spPr>
              <a:xfrm>
                <a:off x="3124503" y="1337584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55</a:t>
                </a:r>
              </a:p>
            </p:txBody>
          </p:sp>
        </p:grpSp>
        <p:grpSp>
          <p:nvGrpSpPr>
            <p:cNvPr id="169" name="Group 168"/>
            <p:cNvGrpSpPr/>
            <p:nvPr/>
          </p:nvGrpSpPr>
          <p:grpSpPr>
            <a:xfrm>
              <a:off x="4003313" y="1550663"/>
              <a:ext cx="357809" cy="215444"/>
              <a:chOff x="3124503" y="1550663"/>
              <a:chExt cx="357809" cy="215444"/>
            </a:xfrm>
          </p:grpSpPr>
          <p:cxnSp>
            <p:nvCxnSpPr>
              <p:cNvPr id="150" name="Straight Connector 149"/>
              <p:cNvCxnSpPr/>
              <p:nvPr/>
            </p:nvCxnSpPr>
            <p:spPr>
              <a:xfrm>
                <a:off x="3374312" y="1663025"/>
                <a:ext cx="1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0" name="TextBox 159"/>
              <p:cNvSpPr txBox="1"/>
              <p:nvPr/>
            </p:nvSpPr>
            <p:spPr>
              <a:xfrm>
                <a:off x="3124503" y="1550663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35</a:t>
                </a:r>
              </a:p>
            </p:txBody>
          </p:sp>
        </p:grpSp>
        <p:grpSp>
          <p:nvGrpSpPr>
            <p:cNvPr id="170" name="Group 169"/>
            <p:cNvGrpSpPr/>
            <p:nvPr/>
          </p:nvGrpSpPr>
          <p:grpSpPr>
            <a:xfrm>
              <a:off x="4003313" y="1693441"/>
              <a:ext cx="357809" cy="215444"/>
              <a:chOff x="3124503" y="1649377"/>
              <a:chExt cx="357809" cy="215444"/>
            </a:xfrm>
          </p:grpSpPr>
          <p:cxnSp>
            <p:nvCxnSpPr>
              <p:cNvPr id="151" name="Straight Connector 150"/>
              <p:cNvCxnSpPr/>
              <p:nvPr/>
            </p:nvCxnSpPr>
            <p:spPr>
              <a:xfrm>
                <a:off x="3374312" y="1754009"/>
                <a:ext cx="1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1" name="TextBox 160"/>
              <p:cNvSpPr txBox="1"/>
              <p:nvPr/>
            </p:nvSpPr>
            <p:spPr>
              <a:xfrm>
                <a:off x="3124503" y="1649377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</a:p>
            </p:txBody>
          </p:sp>
        </p:grpSp>
        <p:grpSp>
          <p:nvGrpSpPr>
            <p:cNvPr id="171" name="Group 170"/>
            <p:cNvGrpSpPr/>
            <p:nvPr/>
          </p:nvGrpSpPr>
          <p:grpSpPr>
            <a:xfrm>
              <a:off x="4003313" y="1873751"/>
              <a:ext cx="357809" cy="215444"/>
              <a:chOff x="3124503" y="1873751"/>
              <a:chExt cx="357809" cy="215444"/>
            </a:xfrm>
          </p:grpSpPr>
          <p:cxnSp>
            <p:nvCxnSpPr>
              <p:cNvPr id="152" name="Straight Connector 151"/>
              <p:cNvCxnSpPr/>
              <p:nvPr/>
            </p:nvCxnSpPr>
            <p:spPr>
              <a:xfrm>
                <a:off x="3374312" y="1981473"/>
                <a:ext cx="1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2" name="TextBox 161"/>
              <p:cNvSpPr txBox="1"/>
              <p:nvPr/>
            </p:nvSpPr>
            <p:spPr>
              <a:xfrm>
                <a:off x="3124503" y="1873751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</a:p>
            </p:txBody>
          </p:sp>
        </p:grpSp>
        <p:grpSp>
          <p:nvGrpSpPr>
            <p:cNvPr id="172" name="Group 171"/>
            <p:cNvGrpSpPr/>
            <p:nvPr/>
          </p:nvGrpSpPr>
          <p:grpSpPr>
            <a:xfrm>
              <a:off x="4003313" y="2065128"/>
              <a:ext cx="357809" cy="215444"/>
              <a:chOff x="3124503" y="2065128"/>
              <a:chExt cx="357809" cy="215444"/>
            </a:xfrm>
          </p:grpSpPr>
          <p:cxnSp>
            <p:nvCxnSpPr>
              <p:cNvPr id="153" name="Straight Connector 152"/>
              <p:cNvCxnSpPr/>
              <p:nvPr/>
            </p:nvCxnSpPr>
            <p:spPr>
              <a:xfrm>
                <a:off x="3374312" y="2167993"/>
                <a:ext cx="108000" cy="0"/>
              </a:xfrm>
              <a:prstGeom prst="line">
                <a:avLst/>
              </a:prstGeom>
              <a:ln>
                <a:solidFill>
                  <a:schemeClr val="tx1"/>
                </a:solidFill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63" name="TextBox 162"/>
              <p:cNvSpPr txBox="1"/>
              <p:nvPr/>
            </p:nvSpPr>
            <p:spPr>
              <a:xfrm>
                <a:off x="3124503" y="2065128"/>
                <a:ext cx="300082" cy="215444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</a:p>
            </p:txBody>
          </p:sp>
        </p:grpSp>
        <p:pic>
          <p:nvPicPr>
            <p:cNvPr id="63" name="Picture 62"/>
            <p:cNvPicPr>
              <a:picLocks noChangeAspect="1"/>
            </p:cNvPicPr>
            <p:nvPr/>
          </p:nvPicPr>
          <p:blipFill rotWithShape="1">
            <a:blip r:embed="rId4"/>
            <a:srcRect l="48900" t="56753" r="28028" b="15039"/>
            <a:stretch/>
          </p:blipFill>
          <p:spPr>
            <a:xfrm>
              <a:off x="4369227" y="2569732"/>
              <a:ext cx="2258170" cy="1552185"/>
            </a:xfrm>
            <a:prstGeom prst="rect">
              <a:avLst/>
            </a:prstGeom>
          </p:spPr>
        </p:pic>
        <p:cxnSp>
          <p:nvCxnSpPr>
            <p:cNvPr id="226" name="Straight Connector 225"/>
            <p:cNvCxnSpPr/>
            <p:nvPr/>
          </p:nvCxnSpPr>
          <p:spPr>
            <a:xfrm>
              <a:off x="4253122" y="2752962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7" name="TextBox 226"/>
            <p:cNvSpPr txBox="1"/>
            <p:nvPr/>
          </p:nvSpPr>
          <p:spPr>
            <a:xfrm>
              <a:off x="3974459" y="2651168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250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4" name="Straight Connector 223"/>
            <p:cNvCxnSpPr/>
            <p:nvPr/>
          </p:nvCxnSpPr>
          <p:spPr>
            <a:xfrm>
              <a:off x="4253122" y="2914298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5" name="TextBox 224"/>
            <p:cNvSpPr txBox="1"/>
            <p:nvPr/>
          </p:nvSpPr>
          <p:spPr>
            <a:xfrm>
              <a:off x="3974459" y="2805680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130</a:t>
              </a:r>
              <a:endParaRPr lang="en-GB" sz="800" dirty="0"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cxnSp>
          <p:nvCxnSpPr>
            <p:cNvPr id="222" name="Straight Connector 221"/>
            <p:cNvCxnSpPr/>
            <p:nvPr/>
          </p:nvCxnSpPr>
          <p:spPr>
            <a:xfrm>
              <a:off x="4253122" y="3027346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3" name="TextBox 222"/>
            <p:cNvSpPr txBox="1"/>
            <p:nvPr/>
          </p:nvSpPr>
          <p:spPr>
            <a:xfrm>
              <a:off x="3974459" y="2916836"/>
              <a:ext cx="357790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100</a:t>
              </a:r>
            </a:p>
          </p:txBody>
        </p:sp>
        <p:cxnSp>
          <p:nvCxnSpPr>
            <p:cNvPr id="220" name="Straight Connector 219"/>
            <p:cNvCxnSpPr/>
            <p:nvPr/>
          </p:nvCxnSpPr>
          <p:spPr>
            <a:xfrm>
              <a:off x="4253122" y="3179522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21" name="TextBox 220"/>
            <p:cNvSpPr txBox="1"/>
            <p:nvPr/>
          </p:nvSpPr>
          <p:spPr>
            <a:xfrm>
              <a:off x="4003313" y="307570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70</a:t>
              </a:r>
            </a:p>
          </p:txBody>
        </p:sp>
        <p:cxnSp>
          <p:nvCxnSpPr>
            <p:cNvPr id="218" name="Straight Connector 217"/>
            <p:cNvCxnSpPr/>
            <p:nvPr/>
          </p:nvCxnSpPr>
          <p:spPr>
            <a:xfrm>
              <a:off x="4253122" y="3287827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9" name="TextBox 218"/>
            <p:cNvSpPr txBox="1"/>
            <p:nvPr/>
          </p:nvSpPr>
          <p:spPr>
            <a:xfrm>
              <a:off x="4003313" y="3176202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55</a:t>
              </a:r>
            </a:p>
          </p:txBody>
        </p:sp>
        <p:cxnSp>
          <p:nvCxnSpPr>
            <p:cNvPr id="216" name="Straight Connector 215"/>
            <p:cNvCxnSpPr/>
            <p:nvPr/>
          </p:nvCxnSpPr>
          <p:spPr>
            <a:xfrm>
              <a:off x="4253122" y="3457578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7" name="TextBox 216"/>
            <p:cNvSpPr txBox="1"/>
            <p:nvPr/>
          </p:nvSpPr>
          <p:spPr>
            <a:xfrm>
              <a:off x="4003313" y="3345216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35</a:t>
              </a:r>
            </a:p>
          </p:txBody>
        </p:sp>
        <p:cxnSp>
          <p:nvCxnSpPr>
            <p:cNvPr id="214" name="Straight Connector 213"/>
            <p:cNvCxnSpPr/>
            <p:nvPr/>
          </p:nvCxnSpPr>
          <p:spPr>
            <a:xfrm>
              <a:off x="4253122" y="3592626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5" name="TextBox 214"/>
            <p:cNvSpPr txBox="1"/>
            <p:nvPr/>
          </p:nvSpPr>
          <p:spPr>
            <a:xfrm>
              <a:off x="4003313" y="348799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25</a:t>
              </a:r>
            </a:p>
          </p:txBody>
        </p:sp>
        <p:cxnSp>
          <p:nvCxnSpPr>
            <p:cNvPr id="212" name="Straight Connector 211"/>
            <p:cNvCxnSpPr/>
            <p:nvPr/>
          </p:nvCxnSpPr>
          <p:spPr>
            <a:xfrm>
              <a:off x="4253122" y="3776026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3" name="TextBox 212"/>
            <p:cNvSpPr txBox="1"/>
            <p:nvPr/>
          </p:nvSpPr>
          <p:spPr>
            <a:xfrm>
              <a:off x="4003313" y="3668304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15</a:t>
              </a:r>
            </a:p>
          </p:txBody>
        </p:sp>
        <p:cxnSp>
          <p:nvCxnSpPr>
            <p:cNvPr id="210" name="Straight Connector 209"/>
            <p:cNvCxnSpPr/>
            <p:nvPr/>
          </p:nvCxnSpPr>
          <p:spPr>
            <a:xfrm>
              <a:off x="4253122" y="3962546"/>
              <a:ext cx="108000" cy="0"/>
            </a:xfrm>
            <a:prstGeom prst="line">
              <a:avLst/>
            </a:prstGeom>
            <a:ln>
              <a:solidFill>
                <a:schemeClr val="tx1"/>
              </a:solidFill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211" name="TextBox 210"/>
            <p:cNvSpPr txBox="1"/>
            <p:nvPr/>
          </p:nvSpPr>
          <p:spPr>
            <a:xfrm>
              <a:off x="4003313" y="3859681"/>
              <a:ext cx="300082" cy="21544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800" dirty="0" smtClean="0">
                  <a:latin typeface="Arial" panose="020B0604020202020204" pitchFamily="34" charset="0"/>
                  <a:cs typeface="Arial" panose="020B0604020202020204" pitchFamily="34" charset="0"/>
                </a:rPr>
                <a:t>10</a:t>
              </a:r>
            </a:p>
          </p:txBody>
        </p:sp>
        <p:sp>
          <p:nvSpPr>
            <p:cNvPr id="255" name="TextBox 254"/>
            <p:cNvSpPr txBox="1"/>
            <p:nvPr/>
          </p:nvSpPr>
          <p:spPr>
            <a:xfrm>
              <a:off x="4553144" y="1764202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6" name="TextBox 255"/>
            <p:cNvSpPr txBox="1"/>
            <p:nvPr/>
          </p:nvSpPr>
          <p:spPr>
            <a:xfrm>
              <a:off x="4376178" y="1186841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7" name="TextBox 256"/>
            <p:cNvSpPr txBox="1"/>
            <p:nvPr/>
          </p:nvSpPr>
          <p:spPr>
            <a:xfrm>
              <a:off x="5207109" y="1597494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58" name="TextBox 257"/>
            <p:cNvSpPr txBox="1"/>
            <p:nvPr/>
          </p:nvSpPr>
          <p:spPr>
            <a:xfrm>
              <a:off x="6083739" y="1848906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3" name="TextBox 262"/>
            <p:cNvSpPr txBox="1"/>
            <p:nvPr/>
          </p:nvSpPr>
          <p:spPr>
            <a:xfrm>
              <a:off x="4539978" y="3555543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4" name="TextBox 263"/>
            <p:cNvSpPr txBox="1"/>
            <p:nvPr/>
          </p:nvSpPr>
          <p:spPr>
            <a:xfrm>
              <a:off x="6065698" y="3637527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65" name="TextBox 264"/>
            <p:cNvSpPr txBox="1"/>
            <p:nvPr/>
          </p:nvSpPr>
          <p:spPr>
            <a:xfrm>
              <a:off x="5732659" y="3492902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0" name="TextBox 269"/>
            <p:cNvSpPr txBox="1"/>
            <p:nvPr/>
          </p:nvSpPr>
          <p:spPr>
            <a:xfrm>
              <a:off x="4716944" y="1567140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271" name="TextBox 270"/>
            <p:cNvSpPr txBox="1"/>
            <p:nvPr/>
          </p:nvSpPr>
          <p:spPr>
            <a:xfrm>
              <a:off x="5036726" y="1656638"/>
              <a:ext cx="23436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GB" sz="1000" b="1" dirty="0" smtClean="0">
                  <a:solidFill>
                    <a:srgbClr val="FF0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*</a:t>
              </a:r>
              <a:endParaRPr lang="en-GB" sz="10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pSp>
          <p:nvGrpSpPr>
            <p:cNvPr id="2" name="Group 1"/>
            <p:cNvGrpSpPr/>
            <p:nvPr/>
          </p:nvGrpSpPr>
          <p:grpSpPr>
            <a:xfrm>
              <a:off x="1733787" y="625547"/>
              <a:ext cx="2282178" cy="246221"/>
              <a:chOff x="1733787" y="625547"/>
              <a:chExt cx="2282178" cy="246221"/>
            </a:xfrm>
          </p:grpSpPr>
          <p:sp>
            <p:nvSpPr>
              <p:cNvPr id="26" name="TextBox 25"/>
              <p:cNvSpPr txBox="1"/>
              <p:nvPr/>
            </p:nvSpPr>
            <p:spPr>
              <a:xfrm>
                <a:off x="1733787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" name="TextBox 26"/>
              <p:cNvSpPr txBox="1"/>
              <p:nvPr/>
            </p:nvSpPr>
            <p:spPr>
              <a:xfrm>
                <a:off x="2064005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" name="TextBox 27"/>
              <p:cNvSpPr txBox="1"/>
              <p:nvPr/>
            </p:nvSpPr>
            <p:spPr>
              <a:xfrm>
                <a:off x="2225773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" name="TextBox 28"/>
              <p:cNvSpPr txBox="1"/>
              <p:nvPr/>
            </p:nvSpPr>
            <p:spPr>
              <a:xfrm>
                <a:off x="2387541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1" name="TextBox 30"/>
              <p:cNvSpPr txBox="1"/>
              <p:nvPr/>
            </p:nvSpPr>
            <p:spPr>
              <a:xfrm>
                <a:off x="2549309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2" name="TextBox 31"/>
              <p:cNvSpPr txBox="1"/>
              <p:nvPr/>
            </p:nvSpPr>
            <p:spPr>
              <a:xfrm>
                <a:off x="2711077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3" name="TextBox 32"/>
              <p:cNvSpPr txBox="1"/>
              <p:nvPr/>
            </p:nvSpPr>
            <p:spPr>
              <a:xfrm>
                <a:off x="3041293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4" name="TextBox 33"/>
              <p:cNvSpPr txBox="1"/>
              <p:nvPr/>
            </p:nvSpPr>
            <p:spPr>
              <a:xfrm>
                <a:off x="3203061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7" name="TextBox 36"/>
              <p:cNvSpPr txBox="1"/>
              <p:nvPr/>
            </p:nvSpPr>
            <p:spPr>
              <a:xfrm>
                <a:off x="3364829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8" name="TextBox 37"/>
              <p:cNvSpPr txBox="1"/>
              <p:nvPr/>
            </p:nvSpPr>
            <p:spPr>
              <a:xfrm>
                <a:off x="3526597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9" name="TextBox 38"/>
              <p:cNvSpPr txBox="1"/>
              <p:nvPr/>
            </p:nvSpPr>
            <p:spPr>
              <a:xfrm>
                <a:off x="3688365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2" name="TextBox 191"/>
              <p:cNvSpPr txBox="1"/>
              <p:nvPr/>
            </p:nvSpPr>
            <p:spPr>
              <a:xfrm>
                <a:off x="1903583" y="625547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193" name="TextBox 192"/>
              <p:cNvSpPr txBox="1"/>
              <p:nvPr/>
            </p:nvSpPr>
            <p:spPr>
              <a:xfrm>
                <a:off x="2866342" y="625547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7" name="Group 6"/>
            <p:cNvGrpSpPr/>
            <p:nvPr/>
          </p:nvGrpSpPr>
          <p:grpSpPr>
            <a:xfrm>
              <a:off x="4324793" y="631032"/>
              <a:ext cx="2344383" cy="246221"/>
              <a:chOff x="4324793" y="631032"/>
              <a:chExt cx="2344383" cy="246221"/>
            </a:xfrm>
          </p:grpSpPr>
          <p:sp>
            <p:nvSpPr>
              <p:cNvPr id="50" name="TextBox 49"/>
              <p:cNvSpPr txBox="1"/>
              <p:nvPr/>
            </p:nvSpPr>
            <p:spPr>
              <a:xfrm>
                <a:off x="4653588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1" name="TextBox 50"/>
              <p:cNvSpPr txBox="1"/>
              <p:nvPr/>
            </p:nvSpPr>
            <p:spPr>
              <a:xfrm>
                <a:off x="4822101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2" name="TextBox 51"/>
              <p:cNvSpPr txBox="1"/>
              <p:nvPr/>
            </p:nvSpPr>
            <p:spPr>
              <a:xfrm>
                <a:off x="5148895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3" name="TextBox 52"/>
              <p:cNvSpPr txBox="1"/>
              <p:nvPr/>
            </p:nvSpPr>
            <p:spPr>
              <a:xfrm>
                <a:off x="5319278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4" name="TextBox 53"/>
              <p:cNvSpPr txBox="1"/>
              <p:nvPr/>
            </p:nvSpPr>
            <p:spPr>
              <a:xfrm>
                <a:off x="5489661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5" name="TextBox 54"/>
              <p:cNvSpPr txBox="1"/>
              <p:nvPr/>
            </p:nvSpPr>
            <p:spPr>
              <a:xfrm>
                <a:off x="5660044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6" name="TextBox 55"/>
              <p:cNvSpPr txBox="1"/>
              <p:nvPr/>
            </p:nvSpPr>
            <p:spPr>
              <a:xfrm>
                <a:off x="5830427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7" name="TextBox 56"/>
              <p:cNvSpPr txBox="1"/>
              <p:nvPr/>
            </p:nvSpPr>
            <p:spPr>
              <a:xfrm>
                <a:off x="6000810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8" name="TextBox 57"/>
              <p:cNvSpPr txBox="1"/>
              <p:nvPr/>
            </p:nvSpPr>
            <p:spPr>
              <a:xfrm>
                <a:off x="6171193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59" name="TextBox 58"/>
              <p:cNvSpPr txBox="1"/>
              <p:nvPr/>
            </p:nvSpPr>
            <p:spPr>
              <a:xfrm>
                <a:off x="6341576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5" name="TextBox 194"/>
              <p:cNvSpPr txBox="1"/>
              <p:nvPr/>
            </p:nvSpPr>
            <p:spPr>
              <a:xfrm>
                <a:off x="4974501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6" name="TextBox 195"/>
              <p:cNvSpPr txBox="1"/>
              <p:nvPr/>
            </p:nvSpPr>
            <p:spPr>
              <a:xfrm>
                <a:off x="4324793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97" name="TextBox 196"/>
              <p:cNvSpPr txBox="1"/>
              <p:nvPr/>
            </p:nvSpPr>
            <p:spPr>
              <a:xfrm>
                <a:off x="4481203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199" name="Group 198"/>
            <p:cNvGrpSpPr/>
            <p:nvPr/>
          </p:nvGrpSpPr>
          <p:grpSpPr>
            <a:xfrm>
              <a:off x="4310886" y="2374436"/>
              <a:ext cx="2344383" cy="246221"/>
              <a:chOff x="4324793" y="631032"/>
              <a:chExt cx="2344383" cy="246221"/>
            </a:xfrm>
          </p:grpSpPr>
          <p:sp>
            <p:nvSpPr>
              <p:cNvPr id="200" name="TextBox 199"/>
              <p:cNvSpPr txBox="1"/>
              <p:nvPr/>
            </p:nvSpPr>
            <p:spPr>
              <a:xfrm>
                <a:off x="4653588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1" name="TextBox 200"/>
              <p:cNvSpPr txBox="1"/>
              <p:nvPr/>
            </p:nvSpPr>
            <p:spPr>
              <a:xfrm>
                <a:off x="4822101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2" name="TextBox 201"/>
              <p:cNvSpPr txBox="1"/>
              <p:nvPr/>
            </p:nvSpPr>
            <p:spPr>
              <a:xfrm>
                <a:off x="5148895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3" name="TextBox 202"/>
              <p:cNvSpPr txBox="1"/>
              <p:nvPr/>
            </p:nvSpPr>
            <p:spPr>
              <a:xfrm>
                <a:off x="5319278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4" name="TextBox 203"/>
              <p:cNvSpPr txBox="1"/>
              <p:nvPr/>
            </p:nvSpPr>
            <p:spPr>
              <a:xfrm>
                <a:off x="5489661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5" name="TextBox 204"/>
              <p:cNvSpPr txBox="1"/>
              <p:nvPr/>
            </p:nvSpPr>
            <p:spPr>
              <a:xfrm>
                <a:off x="5660044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6" name="TextBox 205"/>
              <p:cNvSpPr txBox="1"/>
              <p:nvPr/>
            </p:nvSpPr>
            <p:spPr>
              <a:xfrm>
                <a:off x="5830427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7" name="TextBox 206"/>
              <p:cNvSpPr txBox="1"/>
              <p:nvPr/>
            </p:nvSpPr>
            <p:spPr>
              <a:xfrm>
                <a:off x="6000810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8" name="TextBox 207"/>
              <p:cNvSpPr txBox="1"/>
              <p:nvPr/>
            </p:nvSpPr>
            <p:spPr>
              <a:xfrm>
                <a:off x="6171193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09" name="TextBox 208"/>
              <p:cNvSpPr txBox="1"/>
              <p:nvPr/>
            </p:nvSpPr>
            <p:spPr>
              <a:xfrm>
                <a:off x="6341576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28" name="TextBox 227"/>
              <p:cNvSpPr txBox="1"/>
              <p:nvPr/>
            </p:nvSpPr>
            <p:spPr>
              <a:xfrm>
                <a:off x="4974501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38" name="TextBox 237"/>
              <p:cNvSpPr txBox="1"/>
              <p:nvPr/>
            </p:nvSpPr>
            <p:spPr>
              <a:xfrm>
                <a:off x="4324793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9" name="TextBox 248"/>
              <p:cNvSpPr txBox="1"/>
              <p:nvPr/>
            </p:nvSpPr>
            <p:spPr>
              <a:xfrm>
                <a:off x="4481203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50" name="Group 249"/>
            <p:cNvGrpSpPr/>
            <p:nvPr/>
          </p:nvGrpSpPr>
          <p:grpSpPr>
            <a:xfrm>
              <a:off x="1704403" y="2354915"/>
              <a:ext cx="2282178" cy="246221"/>
              <a:chOff x="1733787" y="625547"/>
              <a:chExt cx="2282178" cy="246221"/>
            </a:xfrm>
          </p:grpSpPr>
          <p:sp>
            <p:nvSpPr>
              <p:cNvPr id="266" name="TextBox 265"/>
              <p:cNvSpPr txBox="1"/>
              <p:nvPr/>
            </p:nvSpPr>
            <p:spPr>
              <a:xfrm>
                <a:off x="1733787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7" name="TextBox 266"/>
              <p:cNvSpPr txBox="1"/>
              <p:nvPr/>
            </p:nvSpPr>
            <p:spPr>
              <a:xfrm>
                <a:off x="2064005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8" name="TextBox 267"/>
              <p:cNvSpPr txBox="1"/>
              <p:nvPr/>
            </p:nvSpPr>
            <p:spPr>
              <a:xfrm>
                <a:off x="2225773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69" name="TextBox 268"/>
              <p:cNvSpPr txBox="1"/>
              <p:nvPr/>
            </p:nvSpPr>
            <p:spPr>
              <a:xfrm>
                <a:off x="2387541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2" name="TextBox 271"/>
              <p:cNvSpPr txBox="1"/>
              <p:nvPr/>
            </p:nvSpPr>
            <p:spPr>
              <a:xfrm>
                <a:off x="2549309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3" name="TextBox 272"/>
              <p:cNvSpPr txBox="1"/>
              <p:nvPr/>
            </p:nvSpPr>
            <p:spPr>
              <a:xfrm>
                <a:off x="2711077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4" name="TextBox 273"/>
              <p:cNvSpPr txBox="1"/>
              <p:nvPr/>
            </p:nvSpPr>
            <p:spPr>
              <a:xfrm>
                <a:off x="3041293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5" name="TextBox 274"/>
              <p:cNvSpPr txBox="1"/>
              <p:nvPr/>
            </p:nvSpPr>
            <p:spPr>
              <a:xfrm>
                <a:off x="3203061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6" name="TextBox 275"/>
              <p:cNvSpPr txBox="1"/>
              <p:nvPr/>
            </p:nvSpPr>
            <p:spPr>
              <a:xfrm>
                <a:off x="3364829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7" name="TextBox 276"/>
              <p:cNvSpPr txBox="1"/>
              <p:nvPr/>
            </p:nvSpPr>
            <p:spPr>
              <a:xfrm>
                <a:off x="3526597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8" name="TextBox 277"/>
              <p:cNvSpPr txBox="1"/>
              <p:nvPr/>
            </p:nvSpPr>
            <p:spPr>
              <a:xfrm>
                <a:off x="3688365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79" name="TextBox 278"/>
              <p:cNvSpPr txBox="1"/>
              <p:nvPr/>
            </p:nvSpPr>
            <p:spPr>
              <a:xfrm>
                <a:off x="1903583" y="625547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280" name="TextBox 279"/>
              <p:cNvSpPr txBox="1"/>
              <p:nvPr/>
            </p:nvSpPr>
            <p:spPr>
              <a:xfrm>
                <a:off x="2866342" y="625547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81" name="Group 280"/>
            <p:cNvGrpSpPr/>
            <p:nvPr/>
          </p:nvGrpSpPr>
          <p:grpSpPr>
            <a:xfrm>
              <a:off x="4317469" y="4151297"/>
              <a:ext cx="2344383" cy="246221"/>
              <a:chOff x="4324793" y="631032"/>
              <a:chExt cx="2344383" cy="246221"/>
            </a:xfrm>
          </p:grpSpPr>
          <p:sp>
            <p:nvSpPr>
              <p:cNvPr id="282" name="TextBox 281"/>
              <p:cNvSpPr txBox="1"/>
              <p:nvPr/>
            </p:nvSpPr>
            <p:spPr>
              <a:xfrm>
                <a:off x="4653588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3" name="TextBox 282"/>
              <p:cNvSpPr txBox="1"/>
              <p:nvPr/>
            </p:nvSpPr>
            <p:spPr>
              <a:xfrm>
                <a:off x="4822101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4" name="TextBox 283"/>
              <p:cNvSpPr txBox="1"/>
              <p:nvPr/>
            </p:nvSpPr>
            <p:spPr>
              <a:xfrm>
                <a:off x="5148895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5" name="TextBox 284"/>
              <p:cNvSpPr txBox="1"/>
              <p:nvPr/>
            </p:nvSpPr>
            <p:spPr>
              <a:xfrm>
                <a:off x="5319278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6" name="TextBox 285"/>
              <p:cNvSpPr txBox="1"/>
              <p:nvPr/>
            </p:nvSpPr>
            <p:spPr>
              <a:xfrm>
                <a:off x="5489661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7" name="TextBox 286"/>
              <p:cNvSpPr txBox="1"/>
              <p:nvPr/>
            </p:nvSpPr>
            <p:spPr>
              <a:xfrm>
                <a:off x="5660044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8" name="TextBox 287"/>
              <p:cNvSpPr txBox="1"/>
              <p:nvPr/>
            </p:nvSpPr>
            <p:spPr>
              <a:xfrm>
                <a:off x="5830427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89" name="TextBox 288"/>
              <p:cNvSpPr txBox="1"/>
              <p:nvPr/>
            </p:nvSpPr>
            <p:spPr>
              <a:xfrm>
                <a:off x="6000810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0" name="TextBox 289"/>
              <p:cNvSpPr txBox="1"/>
              <p:nvPr/>
            </p:nvSpPr>
            <p:spPr>
              <a:xfrm>
                <a:off x="6171193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1" name="TextBox 290"/>
              <p:cNvSpPr txBox="1"/>
              <p:nvPr/>
            </p:nvSpPr>
            <p:spPr>
              <a:xfrm>
                <a:off x="6341576" y="631032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26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2" name="TextBox 291"/>
              <p:cNvSpPr txBox="1"/>
              <p:nvPr/>
            </p:nvSpPr>
            <p:spPr>
              <a:xfrm>
                <a:off x="4974501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3" name="TextBox 292"/>
              <p:cNvSpPr txBox="1"/>
              <p:nvPr/>
            </p:nvSpPr>
            <p:spPr>
              <a:xfrm>
                <a:off x="4324793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4" name="TextBox 293"/>
              <p:cNvSpPr txBox="1"/>
              <p:nvPr/>
            </p:nvSpPr>
            <p:spPr>
              <a:xfrm>
                <a:off x="4481203" y="631032"/>
                <a:ext cx="32573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pSp>
          <p:nvGrpSpPr>
            <p:cNvPr id="295" name="Group 294"/>
            <p:cNvGrpSpPr/>
            <p:nvPr/>
          </p:nvGrpSpPr>
          <p:grpSpPr>
            <a:xfrm>
              <a:off x="1711721" y="4167298"/>
              <a:ext cx="2282178" cy="246221"/>
              <a:chOff x="1733787" y="625547"/>
              <a:chExt cx="2282178" cy="246221"/>
            </a:xfrm>
          </p:grpSpPr>
          <p:sp>
            <p:nvSpPr>
              <p:cNvPr id="296" name="TextBox 295"/>
              <p:cNvSpPr txBox="1"/>
              <p:nvPr/>
            </p:nvSpPr>
            <p:spPr>
              <a:xfrm>
                <a:off x="1733787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7" name="TextBox 296"/>
              <p:cNvSpPr txBox="1"/>
              <p:nvPr/>
            </p:nvSpPr>
            <p:spPr>
              <a:xfrm>
                <a:off x="2064005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8" name="TextBox 297"/>
              <p:cNvSpPr txBox="1"/>
              <p:nvPr/>
            </p:nvSpPr>
            <p:spPr>
              <a:xfrm>
                <a:off x="2225773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4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99" name="TextBox 298"/>
              <p:cNvSpPr txBox="1"/>
              <p:nvPr/>
            </p:nvSpPr>
            <p:spPr>
              <a:xfrm>
                <a:off x="2387541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5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0" name="TextBox 299"/>
              <p:cNvSpPr txBox="1"/>
              <p:nvPr/>
            </p:nvSpPr>
            <p:spPr>
              <a:xfrm>
                <a:off x="2549309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6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1" name="TextBox 300"/>
              <p:cNvSpPr txBox="1"/>
              <p:nvPr/>
            </p:nvSpPr>
            <p:spPr>
              <a:xfrm>
                <a:off x="2711077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7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2" name="TextBox 301"/>
              <p:cNvSpPr txBox="1"/>
              <p:nvPr/>
            </p:nvSpPr>
            <p:spPr>
              <a:xfrm>
                <a:off x="3041293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9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3" name="TextBox 302"/>
              <p:cNvSpPr txBox="1"/>
              <p:nvPr/>
            </p:nvSpPr>
            <p:spPr>
              <a:xfrm>
                <a:off x="3203061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10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4" name="TextBox 303"/>
              <p:cNvSpPr txBox="1"/>
              <p:nvPr/>
            </p:nvSpPr>
            <p:spPr>
              <a:xfrm>
                <a:off x="3364829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11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5" name="TextBox 304"/>
              <p:cNvSpPr txBox="1"/>
              <p:nvPr/>
            </p:nvSpPr>
            <p:spPr>
              <a:xfrm>
                <a:off x="3526597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12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6" name="TextBox 305"/>
              <p:cNvSpPr txBox="1"/>
              <p:nvPr/>
            </p:nvSpPr>
            <p:spPr>
              <a:xfrm>
                <a:off x="3688365" y="625547"/>
                <a:ext cx="327600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13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307" name="TextBox 306"/>
              <p:cNvSpPr txBox="1"/>
              <p:nvPr/>
            </p:nvSpPr>
            <p:spPr>
              <a:xfrm>
                <a:off x="1903583" y="625547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>
                    <a:latin typeface="Arial" panose="020B0604020202020204" pitchFamily="34" charset="0"/>
                    <a:cs typeface="Arial" panose="020B0604020202020204" pitchFamily="34" charset="0"/>
                  </a:rPr>
                  <a:t>2</a:t>
                </a:r>
              </a:p>
            </p:txBody>
          </p:sp>
          <p:sp>
            <p:nvSpPr>
              <p:cNvPr id="308" name="TextBox 307"/>
              <p:cNvSpPr txBox="1"/>
              <p:nvPr/>
            </p:nvSpPr>
            <p:spPr>
              <a:xfrm>
                <a:off x="2866342" y="625547"/>
                <a:ext cx="255198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GB" sz="10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8</a:t>
                </a:r>
                <a:endParaRPr lang="en-GB" sz="10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</p:grpSp>
      <p:sp>
        <p:nvSpPr>
          <p:cNvPr id="10" name="TextBox 9"/>
          <p:cNvSpPr txBox="1"/>
          <p:nvPr/>
        </p:nvSpPr>
        <p:spPr>
          <a:xfrm>
            <a:off x="255210" y="4841191"/>
            <a:ext cx="31451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B</a:t>
            </a:r>
            <a:endParaRPr lang="en-GB" b="1" dirty="0"/>
          </a:p>
        </p:txBody>
      </p:sp>
      <p:sp>
        <p:nvSpPr>
          <p:cNvPr id="309" name="TextBox 308"/>
          <p:cNvSpPr txBox="1"/>
          <p:nvPr/>
        </p:nvSpPr>
        <p:spPr>
          <a:xfrm>
            <a:off x="255210" y="525425"/>
            <a:ext cx="324128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b="1" dirty="0" smtClean="0"/>
              <a:t>A</a:t>
            </a:r>
            <a:endParaRPr lang="en-GB" b="1" dirty="0"/>
          </a:p>
        </p:txBody>
      </p:sp>
      <p:sp>
        <p:nvSpPr>
          <p:cNvPr id="310" name="TextBox 309"/>
          <p:cNvSpPr txBox="1"/>
          <p:nvPr/>
        </p:nvSpPr>
        <p:spPr>
          <a:xfrm>
            <a:off x="159849" y="171000"/>
            <a:ext cx="11192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600" b="1" dirty="0" smtClean="0">
                <a:latin typeface="Arial" panose="020B0604020202020204" pitchFamily="34" charset="0"/>
                <a:cs typeface="Arial" panose="020B0604020202020204" pitchFamily="34" charset="0"/>
              </a:rPr>
              <a:t>Figure S1</a:t>
            </a:r>
            <a:endParaRPr lang="en-GB" sz="16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9516498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=""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3245</TotalTime>
  <Words>242</Words>
  <Application>Microsoft Office PowerPoint</Application>
  <PresentationFormat>A4 Paper (210x297 mm)</PresentationFormat>
  <Paragraphs>218</Paragraphs>
  <Slides>1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2" baseType="lpstr">
      <vt:lpstr>Office Theme</vt:lpstr>
      <vt:lpstr>PowerPoint Presentation</vt:lpstr>
    </vt:vector>
  </TitlesOfParts>
  <Company>University of Oxford</Company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Janet Lei</dc:creator>
  <cp:lastModifiedBy>Balindan, Danica Joy</cp:lastModifiedBy>
  <cp:revision>413</cp:revision>
  <cp:lastPrinted>2018-04-24T13:30:01Z</cp:lastPrinted>
  <dcterms:created xsi:type="dcterms:W3CDTF">2017-05-11T14:33:49Z</dcterms:created>
  <dcterms:modified xsi:type="dcterms:W3CDTF">2018-05-08T21:57:39Z</dcterms:modified>
</cp:coreProperties>
</file>