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82" r:id="rId2"/>
  </p:sldIdLst>
  <p:sldSz cx="6858000" cy="9906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t Lei" initials="JL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161" autoAdjust="0"/>
  </p:normalViewPr>
  <p:slideViewPr>
    <p:cSldViewPr snapToGrid="0">
      <p:cViewPr varScale="1">
        <p:scale>
          <a:sx n="71" d="100"/>
          <a:sy n="71" d="100"/>
        </p:scale>
        <p:origin x="-1650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92151-B50C-4831-9B81-5554F31816BD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3" y="4473512"/>
            <a:ext cx="5608975" cy="366028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F30BD-73FE-457D-8365-E5A16A62A6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16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1pPr>
    <a:lvl2pPr marL="269382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2pPr>
    <a:lvl3pPr marL="538764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3pPr>
    <a:lvl4pPr marL="808147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4pPr>
    <a:lvl5pPr marL="1077529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5pPr>
    <a:lvl6pPr marL="1346911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6pPr>
    <a:lvl7pPr marL="1616293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7pPr>
    <a:lvl8pPr marL="1885676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8pPr>
    <a:lvl9pPr marL="2155058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169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214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62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09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7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77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7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064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81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32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66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05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Group 353"/>
          <p:cNvGrpSpPr/>
          <p:nvPr/>
        </p:nvGrpSpPr>
        <p:grpSpPr>
          <a:xfrm>
            <a:off x="665332" y="655685"/>
            <a:ext cx="5076642" cy="3089223"/>
            <a:chOff x="654765" y="334785"/>
            <a:chExt cx="5076642" cy="3089223"/>
          </a:xfrm>
        </p:grpSpPr>
        <p:pic>
          <p:nvPicPr>
            <p:cNvPr id="2" name="Content Placeholder 5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20000"/>
                      </a14:imgEffect>
                    </a14:imgLayer>
                  </a14:imgProps>
                </a:ext>
              </a:extLst>
            </a:blip>
            <a:srcRect l="21976" t="13652" r="9858" b="8435"/>
            <a:stretch/>
          </p:blipFill>
          <p:spPr>
            <a:xfrm>
              <a:off x="654765" y="663457"/>
              <a:ext cx="2440411" cy="1417945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843433" y="1440493"/>
              <a:ext cx="301430" cy="684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37464" y="1591579"/>
              <a:ext cx="301430" cy="684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435067" y="1279305"/>
              <a:ext cx="301430" cy="684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02239" y="1675757"/>
              <a:ext cx="301430" cy="684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015064" y="1293575"/>
              <a:ext cx="301430" cy="684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567452" y="1283955"/>
              <a:ext cx="301430" cy="684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672166" y="2377526"/>
              <a:ext cx="2423010" cy="1046482"/>
              <a:chOff x="654764" y="2644174"/>
              <a:chExt cx="4109372" cy="1774812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</a:extLst>
              </a:blip>
              <a:srcRect l="19513" t="55234" r="17346" b="15500"/>
              <a:stretch/>
            </p:blipFill>
            <p:spPr>
              <a:xfrm>
                <a:off x="654764" y="2644174"/>
                <a:ext cx="4109372" cy="1774812"/>
              </a:xfrm>
              <a:prstGeom prst="rect">
                <a:avLst/>
              </a:prstGeom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944808" y="3336541"/>
                <a:ext cx="499182" cy="8656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481332" y="3314147"/>
                <a:ext cx="446041" cy="729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90763" y="3722243"/>
                <a:ext cx="446041" cy="729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486428" y="3654634"/>
                <a:ext cx="446041" cy="729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985538" y="4019768"/>
                <a:ext cx="446041" cy="729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3460526" y="3620226"/>
                <a:ext cx="503833" cy="9058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936776" y="3341796"/>
                <a:ext cx="503833" cy="9058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</p:grpSp>
        <p:grpSp>
          <p:nvGrpSpPr>
            <p:cNvPr id="238" name="Group 237"/>
            <p:cNvGrpSpPr/>
            <p:nvPr/>
          </p:nvGrpSpPr>
          <p:grpSpPr>
            <a:xfrm>
              <a:off x="666723" y="334785"/>
              <a:ext cx="2400912" cy="342177"/>
              <a:chOff x="666723" y="356907"/>
              <a:chExt cx="2400912" cy="342177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666723" y="511231"/>
                <a:ext cx="235997" cy="183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831638" y="511231"/>
                <a:ext cx="235997" cy="183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0" name="Group 69"/>
              <p:cNvGrpSpPr/>
              <p:nvPr/>
            </p:nvGrpSpPr>
            <p:grpSpPr>
              <a:xfrm>
                <a:off x="811051" y="356907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63" name="Group 62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62" name="Straight Connector 61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9" name="TextBox 68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1100052" y="356907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72" name="Group 71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76" name="Straight Connector 75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3" name="TextBox 72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7" name="Group 76"/>
              <p:cNvGrpSpPr/>
              <p:nvPr/>
            </p:nvGrpSpPr>
            <p:grpSpPr>
              <a:xfrm>
                <a:off x="1389053" y="356907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78" name="Group 77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82" name="Straight Connector 81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9" name="TextBox 78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</a:p>
              </p:txBody>
            </p:sp>
          </p:grpSp>
          <p:grpSp>
            <p:nvGrpSpPr>
              <p:cNvPr id="83" name="Group 82"/>
              <p:cNvGrpSpPr/>
              <p:nvPr/>
            </p:nvGrpSpPr>
            <p:grpSpPr>
              <a:xfrm>
                <a:off x="1678055" y="356907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84" name="Group 83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86" name="TextBox 85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7" name="TextBox 86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88" name="Straight Connector 87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5" name="TextBox 84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1967056" y="356907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90" name="Group 89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3" name="TextBox 92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94" name="Straight Connector 93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1" name="TextBox 90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5" name="Group 94"/>
              <p:cNvGrpSpPr/>
              <p:nvPr/>
            </p:nvGrpSpPr>
            <p:grpSpPr>
              <a:xfrm>
                <a:off x="2256058" y="356907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96" name="Group 95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00" name="Straight Connector 99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7" name="TextBox 96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00"/>
              <p:cNvGrpSpPr/>
              <p:nvPr/>
            </p:nvGrpSpPr>
            <p:grpSpPr>
              <a:xfrm>
                <a:off x="2545061" y="356907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02" name="Group 101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06" name="Straight Connector 105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3" name="TextBox 102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7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37" name="Group 236"/>
            <p:cNvGrpSpPr/>
            <p:nvPr/>
          </p:nvGrpSpPr>
          <p:grpSpPr>
            <a:xfrm>
              <a:off x="660660" y="2054211"/>
              <a:ext cx="2444012" cy="342177"/>
              <a:chOff x="660660" y="2054211"/>
              <a:chExt cx="2444012" cy="342177"/>
            </a:xfrm>
          </p:grpSpPr>
          <p:grpSp>
            <p:nvGrpSpPr>
              <p:cNvPr id="112" name="Group 111"/>
              <p:cNvGrpSpPr/>
              <p:nvPr/>
            </p:nvGrpSpPr>
            <p:grpSpPr>
              <a:xfrm>
                <a:off x="811823" y="2054211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13" name="Group 112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6" name="TextBox 115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17" name="Straight Connector 116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4" name="TextBox 113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</a:t>
                  </a:r>
                </a:p>
              </p:txBody>
            </p:sp>
          </p:grpSp>
          <p:grpSp>
            <p:nvGrpSpPr>
              <p:cNvPr id="118" name="Group 117"/>
              <p:cNvGrpSpPr/>
              <p:nvPr/>
            </p:nvGrpSpPr>
            <p:grpSpPr>
              <a:xfrm>
                <a:off x="1103694" y="2054211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19" name="Group 118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21" name="TextBox 120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2" name="TextBox 121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23" name="Straight Connector 122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0" name="TextBox 119"/>
                <p:cNvSpPr txBox="1"/>
                <p:nvPr/>
              </p:nvSpPr>
              <p:spPr>
                <a:xfrm>
                  <a:off x="957026" y="351350"/>
                  <a:ext cx="242374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9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4" name="Group 123"/>
              <p:cNvGrpSpPr/>
              <p:nvPr/>
            </p:nvGrpSpPr>
            <p:grpSpPr>
              <a:xfrm>
                <a:off x="1395566" y="2054211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25" name="Group 124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27" name="TextBox 126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8" name="TextBox 127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29" name="Straight Connector 128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6" name="TextBox 125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10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>
                <a:off x="1687438" y="2054211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31" name="Group 130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33" name="TextBox 132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4" name="TextBox 133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35" name="Straight Connector 134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2" name="TextBox 131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11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6" name="Group 135"/>
              <p:cNvGrpSpPr/>
              <p:nvPr/>
            </p:nvGrpSpPr>
            <p:grpSpPr>
              <a:xfrm>
                <a:off x="1979310" y="2054211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37" name="Group 136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39" name="TextBox 138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0" name="TextBox 139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41" name="Straight Connector 140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8" name="TextBox 137"/>
                <p:cNvSpPr txBox="1"/>
                <p:nvPr/>
              </p:nvSpPr>
              <p:spPr>
                <a:xfrm>
                  <a:off x="909258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12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2" name="Group 141"/>
              <p:cNvGrpSpPr/>
              <p:nvPr/>
            </p:nvGrpSpPr>
            <p:grpSpPr>
              <a:xfrm>
                <a:off x="2271182" y="2054211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43" name="Group 142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45" name="TextBox 144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6" name="TextBox 145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47" name="Straight Connector 146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4" name="TextBox 143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13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8" name="Group 147"/>
              <p:cNvGrpSpPr/>
              <p:nvPr/>
            </p:nvGrpSpPr>
            <p:grpSpPr>
              <a:xfrm>
                <a:off x="2563052" y="2054211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149" name="Group 148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2" name="TextBox 151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53" name="Straight Connector 152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0" name="TextBox 149"/>
                <p:cNvSpPr txBox="1"/>
                <p:nvPr/>
              </p:nvSpPr>
              <p:spPr>
                <a:xfrm>
                  <a:off x="909258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14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4" name="TextBox 153"/>
              <p:cNvSpPr txBox="1"/>
              <p:nvPr/>
            </p:nvSpPr>
            <p:spPr>
              <a:xfrm>
                <a:off x="2868675" y="2213258"/>
                <a:ext cx="235997" cy="183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660660" y="2213258"/>
                <a:ext cx="235997" cy="183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3268293" y="655417"/>
              <a:ext cx="2454660" cy="1106563"/>
              <a:chOff x="681387" y="4705038"/>
              <a:chExt cx="3282972" cy="1479967"/>
            </a:xfrm>
          </p:grpSpPr>
          <p:pic>
            <p:nvPicPr>
              <p:cNvPr id="6" name="Content Placeholder 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</a:extLst>
              </a:blip>
              <a:srcRect l="20110" t="11373" r="13021" b="11319"/>
              <a:stretch/>
            </p:blipFill>
            <p:spPr>
              <a:xfrm>
                <a:off x="681387" y="4705038"/>
                <a:ext cx="3282972" cy="1479967"/>
              </a:xfrm>
              <a:prstGeom prst="rect">
                <a:avLst/>
              </a:prstGeom>
            </p:spPr>
          </p:pic>
          <p:grpSp>
            <p:nvGrpSpPr>
              <p:cNvPr id="157" name="Group 156"/>
              <p:cNvGrpSpPr/>
              <p:nvPr/>
            </p:nvGrpSpPr>
            <p:grpSpPr>
              <a:xfrm>
                <a:off x="935563" y="5499165"/>
                <a:ext cx="2784063" cy="230810"/>
                <a:chOff x="935563" y="5499165"/>
                <a:chExt cx="2784063" cy="23081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935563" y="5631905"/>
                  <a:ext cx="371268" cy="8309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00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1333084" y="5646879"/>
                  <a:ext cx="371268" cy="8309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00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1719012" y="5548809"/>
                  <a:ext cx="371268" cy="8309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00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2124301" y="5624381"/>
                  <a:ext cx="371268" cy="8309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00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2533685" y="5499165"/>
                  <a:ext cx="371268" cy="8309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00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950017" y="5622455"/>
                  <a:ext cx="371268" cy="8309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00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3348358" y="5507261"/>
                  <a:ext cx="371268" cy="8309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00"/>
                </a:p>
              </p:txBody>
            </p:sp>
          </p:grpSp>
        </p:grpSp>
        <p:grpSp>
          <p:nvGrpSpPr>
            <p:cNvPr id="160" name="Group 159"/>
            <p:cNvGrpSpPr/>
            <p:nvPr/>
          </p:nvGrpSpPr>
          <p:grpSpPr>
            <a:xfrm>
              <a:off x="3405185" y="334785"/>
              <a:ext cx="380325" cy="342177"/>
              <a:chOff x="838627" y="351350"/>
              <a:chExt cx="447435" cy="402556"/>
            </a:xfrm>
          </p:grpSpPr>
          <p:grpSp>
            <p:nvGrpSpPr>
              <p:cNvPr id="161" name="Group 160"/>
              <p:cNvGrpSpPr/>
              <p:nvPr/>
            </p:nvGrpSpPr>
            <p:grpSpPr>
              <a:xfrm>
                <a:off x="838627" y="538462"/>
                <a:ext cx="447435" cy="215444"/>
                <a:chOff x="838627" y="538462"/>
                <a:chExt cx="447435" cy="215444"/>
              </a:xfrm>
            </p:grpSpPr>
            <p:sp>
              <p:nvSpPr>
                <p:cNvPr id="163" name="TextBox 162"/>
                <p:cNvSpPr txBox="1"/>
                <p:nvPr/>
              </p:nvSpPr>
              <p:spPr>
                <a:xfrm>
                  <a:off x="838627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" name="TextBox 163"/>
                <p:cNvSpPr txBox="1"/>
                <p:nvPr/>
              </p:nvSpPr>
              <p:spPr>
                <a:xfrm>
                  <a:off x="1008422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934651" y="538462"/>
                  <a:ext cx="28337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2" name="TextBox 161"/>
              <p:cNvSpPr txBox="1"/>
              <p:nvPr/>
            </p:nvSpPr>
            <p:spPr>
              <a:xfrm>
                <a:off x="916082" y="35135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3707271" y="334785"/>
              <a:ext cx="380325" cy="342177"/>
              <a:chOff x="838627" y="351350"/>
              <a:chExt cx="447435" cy="402556"/>
            </a:xfrm>
          </p:grpSpPr>
          <p:grpSp>
            <p:nvGrpSpPr>
              <p:cNvPr id="167" name="Group 166"/>
              <p:cNvGrpSpPr/>
              <p:nvPr/>
            </p:nvGrpSpPr>
            <p:grpSpPr>
              <a:xfrm>
                <a:off x="838627" y="538462"/>
                <a:ext cx="447435" cy="215444"/>
                <a:chOff x="838627" y="538462"/>
                <a:chExt cx="447435" cy="215444"/>
              </a:xfrm>
            </p:grpSpPr>
            <p:sp>
              <p:nvSpPr>
                <p:cNvPr id="169" name="TextBox 168"/>
                <p:cNvSpPr txBox="1"/>
                <p:nvPr/>
              </p:nvSpPr>
              <p:spPr>
                <a:xfrm>
                  <a:off x="838627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TextBox 169"/>
                <p:cNvSpPr txBox="1"/>
                <p:nvPr/>
              </p:nvSpPr>
              <p:spPr>
                <a:xfrm>
                  <a:off x="1008422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934651" y="538462"/>
                  <a:ext cx="28337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8" name="TextBox 167"/>
              <p:cNvSpPr txBox="1"/>
              <p:nvPr/>
            </p:nvSpPr>
            <p:spPr>
              <a:xfrm>
                <a:off x="916082" y="35135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4009358" y="334785"/>
              <a:ext cx="380325" cy="342177"/>
              <a:chOff x="838627" y="351350"/>
              <a:chExt cx="447435" cy="402556"/>
            </a:xfrm>
          </p:grpSpPr>
          <p:grpSp>
            <p:nvGrpSpPr>
              <p:cNvPr id="173" name="Group 172"/>
              <p:cNvGrpSpPr/>
              <p:nvPr/>
            </p:nvGrpSpPr>
            <p:grpSpPr>
              <a:xfrm>
                <a:off x="838627" y="538462"/>
                <a:ext cx="447435" cy="215444"/>
                <a:chOff x="838627" y="538462"/>
                <a:chExt cx="447435" cy="215444"/>
              </a:xfrm>
            </p:grpSpPr>
            <p:sp>
              <p:nvSpPr>
                <p:cNvPr id="175" name="TextBox 174"/>
                <p:cNvSpPr txBox="1"/>
                <p:nvPr/>
              </p:nvSpPr>
              <p:spPr>
                <a:xfrm>
                  <a:off x="838627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6" name="TextBox 175"/>
                <p:cNvSpPr txBox="1"/>
                <p:nvPr/>
              </p:nvSpPr>
              <p:spPr>
                <a:xfrm>
                  <a:off x="1008422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934651" y="538462"/>
                  <a:ext cx="28337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TextBox 173"/>
              <p:cNvSpPr txBox="1"/>
              <p:nvPr/>
            </p:nvSpPr>
            <p:spPr>
              <a:xfrm>
                <a:off x="916082" y="35135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17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8" name="Group 177"/>
            <p:cNvGrpSpPr/>
            <p:nvPr/>
          </p:nvGrpSpPr>
          <p:grpSpPr>
            <a:xfrm>
              <a:off x="4311444" y="334785"/>
              <a:ext cx="380325" cy="342177"/>
              <a:chOff x="838627" y="351350"/>
              <a:chExt cx="447435" cy="402556"/>
            </a:xfrm>
          </p:grpSpPr>
          <p:grpSp>
            <p:nvGrpSpPr>
              <p:cNvPr id="179" name="Group 178"/>
              <p:cNvGrpSpPr/>
              <p:nvPr/>
            </p:nvGrpSpPr>
            <p:grpSpPr>
              <a:xfrm>
                <a:off x="838627" y="538462"/>
                <a:ext cx="447435" cy="215444"/>
                <a:chOff x="838627" y="538462"/>
                <a:chExt cx="447435" cy="215444"/>
              </a:xfrm>
            </p:grpSpPr>
            <p:sp>
              <p:nvSpPr>
                <p:cNvPr id="181" name="TextBox 180"/>
                <p:cNvSpPr txBox="1"/>
                <p:nvPr/>
              </p:nvSpPr>
              <p:spPr>
                <a:xfrm>
                  <a:off x="838627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2" name="TextBox 181"/>
                <p:cNvSpPr txBox="1"/>
                <p:nvPr/>
              </p:nvSpPr>
              <p:spPr>
                <a:xfrm>
                  <a:off x="1008422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83" name="Straight Connector 182"/>
                <p:cNvCxnSpPr/>
                <p:nvPr/>
              </p:nvCxnSpPr>
              <p:spPr>
                <a:xfrm>
                  <a:off x="934651" y="538462"/>
                  <a:ext cx="28337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0" name="TextBox 179"/>
              <p:cNvSpPr txBox="1"/>
              <p:nvPr/>
            </p:nvSpPr>
            <p:spPr>
              <a:xfrm>
                <a:off x="916082" y="35135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" name="Group 183"/>
            <p:cNvGrpSpPr/>
            <p:nvPr/>
          </p:nvGrpSpPr>
          <p:grpSpPr>
            <a:xfrm>
              <a:off x="4613530" y="334785"/>
              <a:ext cx="380325" cy="342177"/>
              <a:chOff x="838627" y="351350"/>
              <a:chExt cx="447435" cy="402556"/>
            </a:xfrm>
          </p:grpSpPr>
          <p:grpSp>
            <p:nvGrpSpPr>
              <p:cNvPr id="185" name="Group 184"/>
              <p:cNvGrpSpPr/>
              <p:nvPr/>
            </p:nvGrpSpPr>
            <p:grpSpPr>
              <a:xfrm>
                <a:off x="838627" y="538462"/>
                <a:ext cx="447435" cy="215444"/>
                <a:chOff x="838627" y="538462"/>
                <a:chExt cx="447435" cy="215444"/>
              </a:xfrm>
            </p:grpSpPr>
            <p:sp>
              <p:nvSpPr>
                <p:cNvPr id="187" name="TextBox 186"/>
                <p:cNvSpPr txBox="1"/>
                <p:nvPr/>
              </p:nvSpPr>
              <p:spPr>
                <a:xfrm>
                  <a:off x="838627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TextBox 187"/>
                <p:cNvSpPr txBox="1"/>
                <p:nvPr/>
              </p:nvSpPr>
              <p:spPr>
                <a:xfrm>
                  <a:off x="1008422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934651" y="538462"/>
                  <a:ext cx="28337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6" name="TextBox 185"/>
              <p:cNvSpPr txBox="1"/>
              <p:nvPr/>
            </p:nvSpPr>
            <p:spPr>
              <a:xfrm>
                <a:off x="916082" y="35135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0" name="Group 189"/>
            <p:cNvGrpSpPr/>
            <p:nvPr/>
          </p:nvGrpSpPr>
          <p:grpSpPr>
            <a:xfrm>
              <a:off x="4915617" y="334785"/>
              <a:ext cx="380325" cy="342177"/>
              <a:chOff x="838627" y="351350"/>
              <a:chExt cx="447435" cy="402556"/>
            </a:xfrm>
          </p:grpSpPr>
          <p:grpSp>
            <p:nvGrpSpPr>
              <p:cNvPr id="191" name="Group 190"/>
              <p:cNvGrpSpPr/>
              <p:nvPr/>
            </p:nvGrpSpPr>
            <p:grpSpPr>
              <a:xfrm>
                <a:off x="838627" y="538462"/>
                <a:ext cx="447435" cy="215444"/>
                <a:chOff x="838627" y="538462"/>
                <a:chExt cx="447435" cy="215444"/>
              </a:xfrm>
            </p:grpSpPr>
            <p:sp>
              <p:nvSpPr>
                <p:cNvPr id="193" name="TextBox 192"/>
                <p:cNvSpPr txBox="1"/>
                <p:nvPr/>
              </p:nvSpPr>
              <p:spPr>
                <a:xfrm>
                  <a:off x="838627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1008422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934651" y="538462"/>
                  <a:ext cx="28337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2" name="TextBox 191"/>
              <p:cNvSpPr txBox="1"/>
              <p:nvPr/>
            </p:nvSpPr>
            <p:spPr>
              <a:xfrm>
                <a:off x="916082" y="35135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6" name="Group 195"/>
            <p:cNvGrpSpPr/>
            <p:nvPr/>
          </p:nvGrpSpPr>
          <p:grpSpPr>
            <a:xfrm>
              <a:off x="5217704" y="334785"/>
              <a:ext cx="380325" cy="342177"/>
              <a:chOff x="838627" y="351350"/>
              <a:chExt cx="447435" cy="402556"/>
            </a:xfrm>
          </p:grpSpPr>
          <p:grpSp>
            <p:nvGrpSpPr>
              <p:cNvPr id="197" name="Group 196"/>
              <p:cNvGrpSpPr/>
              <p:nvPr/>
            </p:nvGrpSpPr>
            <p:grpSpPr>
              <a:xfrm>
                <a:off x="838627" y="538462"/>
                <a:ext cx="447435" cy="215444"/>
                <a:chOff x="838627" y="538462"/>
                <a:chExt cx="447435" cy="215444"/>
              </a:xfrm>
            </p:grpSpPr>
            <p:sp>
              <p:nvSpPr>
                <p:cNvPr id="199" name="TextBox 198"/>
                <p:cNvSpPr txBox="1"/>
                <p:nvPr/>
              </p:nvSpPr>
              <p:spPr>
                <a:xfrm>
                  <a:off x="838627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0" name="TextBox 199"/>
                <p:cNvSpPr txBox="1"/>
                <p:nvPr/>
              </p:nvSpPr>
              <p:spPr>
                <a:xfrm>
                  <a:off x="1008422" y="538462"/>
                  <a:ext cx="27764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934651" y="538462"/>
                  <a:ext cx="28337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8" name="TextBox 197"/>
              <p:cNvSpPr txBox="1"/>
              <p:nvPr/>
            </p:nvSpPr>
            <p:spPr>
              <a:xfrm>
                <a:off x="916082" y="351350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2" name="TextBox 201"/>
            <p:cNvSpPr txBox="1"/>
            <p:nvPr/>
          </p:nvSpPr>
          <p:spPr>
            <a:xfrm>
              <a:off x="5495410" y="493832"/>
              <a:ext cx="235997" cy="183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3257788" y="493832"/>
              <a:ext cx="235997" cy="183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0" name="Group 239"/>
            <p:cNvGrpSpPr/>
            <p:nvPr/>
          </p:nvGrpSpPr>
          <p:grpSpPr>
            <a:xfrm>
              <a:off x="3285620" y="2044475"/>
              <a:ext cx="1669014" cy="1369777"/>
              <a:chOff x="3285620" y="2044475"/>
              <a:chExt cx="1669014" cy="136977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8"/>
              <a:srcRect l="12061" t="36325" r="33278" b="20142"/>
              <a:stretch/>
            </p:blipFill>
            <p:spPr>
              <a:xfrm>
                <a:off x="3285620" y="2375978"/>
                <a:ext cx="1669014" cy="1038274"/>
              </a:xfrm>
              <a:prstGeom prst="rect">
                <a:avLst/>
              </a:prstGeom>
            </p:spPr>
          </p:pic>
          <p:sp>
            <p:nvSpPr>
              <p:cNvPr id="41" name="Rectangle 40"/>
              <p:cNvSpPr/>
              <p:nvPr/>
            </p:nvSpPr>
            <p:spPr>
              <a:xfrm>
                <a:off x="3755019" y="3234226"/>
                <a:ext cx="275171" cy="5148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045855" y="3182741"/>
                <a:ext cx="275171" cy="5148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464183" y="3182741"/>
                <a:ext cx="290836" cy="7061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800"/>
              </a:p>
            </p:txBody>
          </p:sp>
          <p:grpSp>
            <p:nvGrpSpPr>
              <p:cNvPr id="206" name="Group 205"/>
              <p:cNvGrpSpPr/>
              <p:nvPr/>
            </p:nvGrpSpPr>
            <p:grpSpPr>
              <a:xfrm>
                <a:off x="3419508" y="2044475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207" name="Group 206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209" name="TextBox 208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0" name="TextBox 209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11" name="Straight Connector 210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8" name="TextBox 207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22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12" name="Group 211"/>
              <p:cNvGrpSpPr/>
              <p:nvPr/>
            </p:nvGrpSpPr>
            <p:grpSpPr>
              <a:xfrm>
                <a:off x="3705643" y="2044475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213" name="Group 212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215" name="TextBox 214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6" name="TextBox 215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17" name="Straight Connector 216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4" name="TextBox 213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23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18" name="Group 217"/>
              <p:cNvGrpSpPr/>
              <p:nvPr/>
            </p:nvGrpSpPr>
            <p:grpSpPr>
              <a:xfrm>
                <a:off x="3991778" y="2044475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219" name="Group 218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221" name="TextBox 220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2" name="TextBox 221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23" name="Straight Connector 222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0" name="TextBox 219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24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24" name="Group 223"/>
              <p:cNvGrpSpPr/>
              <p:nvPr/>
            </p:nvGrpSpPr>
            <p:grpSpPr>
              <a:xfrm>
                <a:off x="4277914" y="2044475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225" name="Group 224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227" name="TextBox 226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8" name="TextBox 227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29" name="Straight Connector 228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6" name="TextBox 225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25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30" name="Group 229"/>
              <p:cNvGrpSpPr/>
              <p:nvPr/>
            </p:nvGrpSpPr>
            <p:grpSpPr>
              <a:xfrm>
                <a:off x="4564050" y="2044475"/>
                <a:ext cx="380325" cy="342177"/>
                <a:chOff x="838627" y="351350"/>
                <a:chExt cx="447435" cy="402556"/>
              </a:xfrm>
            </p:grpSpPr>
            <p:grpSp>
              <p:nvGrpSpPr>
                <p:cNvPr id="231" name="Group 230"/>
                <p:cNvGrpSpPr/>
                <p:nvPr/>
              </p:nvGrpSpPr>
              <p:grpSpPr>
                <a:xfrm>
                  <a:off x="838627" y="538462"/>
                  <a:ext cx="447435" cy="215444"/>
                  <a:chOff x="838627" y="538462"/>
                  <a:chExt cx="447435" cy="215444"/>
                </a:xfrm>
              </p:grpSpPr>
              <p:sp>
                <p:nvSpPr>
                  <p:cNvPr id="233" name="TextBox 232"/>
                  <p:cNvSpPr txBox="1"/>
                  <p:nvPr/>
                </p:nvSpPr>
                <p:spPr>
                  <a:xfrm>
                    <a:off x="838627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4" name="TextBox 233"/>
                  <p:cNvSpPr txBox="1"/>
                  <p:nvPr/>
                </p:nvSpPr>
                <p:spPr>
                  <a:xfrm>
                    <a:off x="1008422" y="538462"/>
                    <a:ext cx="277640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</a:t>
                    </a:r>
                    <a:endParaRPr lang="en-GB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35" name="Straight Connector 234"/>
                  <p:cNvCxnSpPr/>
                  <p:nvPr/>
                </p:nvCxnSpPr>
                <p:spPr>
                  <a:xfrm>
                    <a:off x="934651" y="538462"/>
                    <a:ext cx="28337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2" name="TextBox 231"/>
                <p:cNvSpPr txBox="1"/>
                <p:nvPr/>
              </p:nvSpPr>
              <p:spPr>
                <a:xfrm>
                  <a:off x="916082" y="351350"/>
                  <a:ext cx="30008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26</a:t>
                  </a:r>
                  <a:endParaRPr lang="en-GB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41" name="TextBox 240"/>
            <p:cNvSpPr txBox="1"/>
            <p:nvPr/>
          </p:nvSpPr>
          <p:spPr>
            <a:xfrm>
              <a:off x="3257241" y="2203522"/>
              <a:ext cx="235997" cy="183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5" name="TextBox 354"/>
          <p:cNvSpPr txBox="1"/>
          <p:nvPr/>
        </p:nvSpPr>
        <p:spPr>
          <a:xfrm>
            <a:off x="224141" y="62534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4" name="Group 403"/>
          <p:cNvGrpSpPr/>
          <p:nvPr/>
        </p:nvGrpSpPr>
        <p:grpSpPr>
          <a:xfrm>
            <a:off x="531111" y="4237960"/>
            <a:ext cx="2966047" cy="764344"/>
            <a:chOff x="531111" y="4019302"/>
            <a:chExt cx="2966047" cy="764344"/>
          </a:xfrm>
        </p:grpSpPr>
        <p:grpSp>
          <p:nvGrpSpPr>
            <p:cNvPr id="359" name="Group 358"/>
            <p:cNvGrpSpPr/>
            <p:nvPr/>
          </p:nvGrpSpPr>
          <p:grpSpPr>
            <a:xfrm>
              <a:off x="531111" y="4221584"/>
              <a:ext cx="2966047" cy="562062"/>
              <a:chOff x="531111" y="4221584"/>
              <a:chExt cx="2966047" cy="562062"/>
            </a:xfrm>
          </p:grpSpPr>
          <p:pic>
            <p:nvPicPr>
              <p:cNvPr id="330" name="Picture 329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34" b="75216"/>
              <a:stretch/>
            </p:blipFill>
            <p:spPr>
              <a:xfrm>
                <a:off x="531111" y="4221584"/>
                <a:ext cx="2966047" cy="502755"/>
              </a:xfrm>
              <a:prstGeom prst="rect">
                <a:avLst/>
              </a:prstGeom>
            </p:spPr>
          </p:pic>
          <p:grpSp>
            <p:nvGrpSpPr>
              <p:cNvPr id="357" name="Group 356"/>
              <p:cNvGrpSpPr/>
              <p:nvPr/>
            </p:nvGrpSpPr>
            <p:grpSpPr>
              <a:xfrm>
                <a:off x="845475" y="4361080"/>
                <a:ext cx="2262740" cy="422566"/>
                <a:chOff x="845475" y="4361080"/>
                <a:chExt cx="2262740" cy="422566"/>
              </a:xfrm>
            </p:grpSpPr>
            <p:sp>
              <p:nvSpPr>
                <p:cNvPr id="258" name="TextBox 257"/>
                <p:cNvSpPr txBox="1"/>
                <p:nvPr/>
              </p:nvSpPr>
              <p:spPr>
                <a:xfrm>
                  <a:off x="2671941" y="4447439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0" name="TextBox 259"/>
                <p:cNvSpPr txBox="1"/>
                <p:nvPr/>
              </p:nvSpPr>
              <p:spPr>
                <a:xfrm>
                  <a:off x="2840074" y="4384544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1" name="TextBox 260"/>
                <p:cNvSpPr txBox="1"/>
                <p:nvPr/>
              </p:nvSpPr>
              <p:spPr>
                <a:xfrm>
                  <a:off x="2517324" y="4363131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2" name="TextBox 261"/>
                <p:cNvSpPr txBox="1"/>
                <p:nvPr/>
              </p:nvSpPr>
              <p:spPr>
                <a:xfrm>
                  <a:off x="2340140" y="4384545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3" name="TextBox 262"/>
                <p:cNvSpPr txBox="1"/>
                <p:nvPr/>
              </p:nvSpPr>
              <p:spPr>
                <a:xfrm>
                  <a:off x="1508972" y="4501935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4" name="TextBox 263"/>
                <p:cNvSpPr txBox="1"/>
                <p:nvPr/>
              </p:nvSpPr>
              <p:spPr>
                <a:xfrm>
                  <a:off x="1009469" y="4398856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5" name="TextBox 264"/>
                <p:cNvSpPr txBox="1"/>
                <p:nvPr/>
              </p:nvSpPr>
              <p:spPr>
                <a:xfrm>
                  <a:off x="845475" y="4361080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8" name="TextBox 347"/>
                <p:cNvSpPr txBox="1"/>
                <p:nvPr/>
              </p:nvSpPr>
              <p:spPr>
                <a:xfrm>
                  <a:off x="1682819" y="4377247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1" name="TextBox 350"/>
                <p:cNvSpPr txBox="1"/>
                <p:nvPr/>
              </p:nvSpPr>
              <p:spPr>
                <a:xfrm>
                  <a:off x="1348964" y="4430253"/>
                  <a:ext cx="268141" cy="2817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  <a:endParaRPr lang="en-GB" sz="1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62" name="Group 361"/>
            <p:cNvGrpSpPr/>
            <p:nvPr/>
          </p:nvGrpSpPr>
          <p:grpSpPr>
            <a:xfrm>
              <a:off x="657017" y="4019302"/>
              <a:ext cx="2623689" cy="281711"/>
              <a:chOff x="657017" y="4005654"/>
              <a:chExt cx="2623689" cy="281711"/>
            </a:xfrm>
          </p:grpSpPr>
          <p:sp>
            <p:nvSpPr>
              <p:cNvPr id="332" name="TextBox 331"/>
              <p:cNvSpPr txBox="1"/>
              <p:nvPr/>
            </p:nvSpPr>
            <p:spPr>
              <a:xfrm>
                <a:off x="657017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3" name="TextBox 332"/>
              <p:cNvSpPr txBox="1"/>
              <p:nvPr/>
            </p:nvSpPr>
            <p:spPr>
              <a:xfrm>
                <a:off x="298872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4" name="TextBox 333"/>
              <p:cNvSpPr txBox="1"/>
              <p:nvPr/>
            </p:nvSpPr>
            <p:spPr>
              <a:xfrm>
                <a:off x="823567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5" name="TextBox 334"/>
              <p:cNvSpPr txBox="1"/>
              <p:nvPr/>
            </p:nvSpPr>
            <p:spPr>
              <a:xfrm>
                <a:off x="148699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6" name="TextBox 335"/>
              <p:cNvSpPr txBox="1"/>
              <p:nvPr/>
            </p:nvSpPr>
            <p:spPr>
              <a:xfrm>
                <a:off x="1153893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132044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8" name="TextBox 337"/>
              <p:cNvSpPr txBox="1"/>
              <p:nvPr/>
            </p:nvSpPr>
            <p:spPr>
              <a:xfrm>
                <a:off x="165354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" name="TextBox 338"/>
              <p:cNvSpPr txBox="1"/>
              <p:nvPr/>
            </p:nvSpPr>
            <p:spPr>
              <a:xfrm>
                <a:off x="1820096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0" name="TextBox 339"/>
              <p:cNvSpPr txBox="1"/>
              <p:nvPr/>
            </p:nvSpPr>
            <p:spPr>
              <a:xfrm>
                <a:off x="213677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1" name="TextBox 340"/>
              <p:cNvSpPr txBox="1"/>
              <p:nvPr/>
            </p:nvSpPr>
            <p:spPr>
              <a:xfrm>
                <a:off x="2262975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2" name="TextBox 341"/>
              <p:cNvSpPr txBox="1"/>
              <p:nvPr/>
            </p:nvSpPr>
            <p:spPr>
              <a:xfrm>
                <a:off x="2429525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3" name="TextBox 342"/>
              <p:cNvSpPr txBox="1"/>
              <p:nvPr/>
            </p:nvSpPr>
            <p:spPr>
              <a:xfrm>
                <a:off x="2596076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</a:p>
            </p:txBody>
          </p:sp>
          <p:sp>
            <p:nvSpPr>
              <p:cNvPr id="344" name="TextBox 343"/>
              <p:cNvSpPr txBox="1"/>
              <p:nvPr/>
            </p:nvSpPr>
            <p:spPr>
              <a:xfrm>
                <a:off x="2762626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0" name="TextBox 359"/>
              <p:cNvSpPr txBox="1"/>
              <p:nvPr/>
            </p:nvSpPr>
            <p:spPr>
              <a:xfrm>
                <a:off x="999918" y="4005654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TextBox 360"/>
              <p:cNvSpPr txBox="1"/>
              <p:nvPr/>
            </p:nvSpPr>
            <p:spPr>
              <a:xfrm>
                <a:off x="1976305" y="4005654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01" name="Group 400"/>
          <p:cNvGrpSpPr/>
          <p:nvPr/>
        </p:nvGrpSpPr>
        <p:grpSpPr>
          <a:xfrm>
            <a:off x="516747" y="5858622"/>
            <a:ext cx="2966047" cy="1634129"/>
            <a:chOff x="3577551" y="4028769"/>
            <a:chExt cx="2966047" cy="1634129"/>
          </a:xfrm>
        </p:grpSpPr>
        <p:pic>
          <p:nvPicPr>
            <p:cNvPr id="296" name="Picture 29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61" b="40290"/>
            <a:stretch/>
          </p:blipFill>
          <p:spPr>
            <a:xfrm>
              <a:off x="3577551" y="4222908"/>
              <a:ext cx="2966047" cy="1439990"/>
            </a:xfrm>
            <a:prstGeom prst="rect">
              <a:avLst/>
            </a:prstGeom>
          </p:spPr>
        </p:pic>
        <p:sp>
          <p:nvSpPr>
            <p:cNvPr id="247" name="TextBox 246"/>
            <p:cNvSpPr txBox="1"/>
            <p:nvPr/>
          </p:nvSpPr>
          <p:spPr>
            <a:xfrm>
              <a:off x="3909729" y="5001851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079672" y="5117714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4232087" y="4758624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375977" y="5238440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563348" y="4783646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TextBox 251"/>
            <p:cNvSpPr txBox="1"/>
            <p:nvPr/>
          </p:nvSpPr>
          <p:spPr>
            <a:xfrm>
              <a:off x="4734322" y="5042961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4886623" y="4792904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5050763" y="4692963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5203866" y="4690894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5371700" y="5069735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5538251" y="5023567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5685011" y="5351446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5855376" y="5042961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TextBox 348"/>
            <p:cNvSpPr txBox="1"/>
            <p:nvPr/>
          </p:nvSpPr>
          <p:spPr>
            <a:xfrm>
              <a:off x="4710673" y="4384988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63" name="Group 362"/>
            <p:cNvGrpSpPr/>
            <p:nvPr/>
          </p:nvGrpSpPr>
          <p:grpSpPr>
            <a:xfrm>
              <a:off x="3674072" y="4028769"/>
              <a:ext cx="2623689" cy="281711"/>
              <a:chOff x="657017" y="4005654"/>
              <a:chExt cx="2623689" cy="281711"/>
            </a:xfrm>
          </p:grpSpPr>
          <p:sp>
            <p:nvSpPr>
              <p:cNvPr id="364" name="TextBox 363"/>
              <p:cNvSpPr txBox="1"/>
              <p:nvPr/>
            </p:nvSpPr>
            <p:spPr>
              <a:xfrm>
                <a:off x="657017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298872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6" name="TextBox 365"/>
              <p:cNvSpPr txBox="1"/>
              <p:nvPr/>
            </p:nvSpPr>
            <p:spPr>
              <a:xfrm>
                <a:off x="823567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7" name="TextBox 366"/>
              <p:cNvSpPr txBox="1"/>
              <p:nvPr/>
            </p:nvSpPr>
            <p:spPr>
              <a:xfrm>
                <a:off x="148699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8" name="TextBox 367"/>
              <p:cNvSpPr txBox="1"/>
              <p:nvPr/>
            </p:nvSpPr>
            <p:spPr>
              <a:xfrm>
                <a:off x="1153893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" name="TextBox 368"/>
              <p:cNvSpPr txBox="1"/>
              <p:nvPr/>
            </p:nvSpPr>
            <p:spPr>
              <a:xfrm>
                <a:off x="132044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0" name="TextBox 369"/>
              <p:cNvSpPr txBox="1"/>
              <p:nvPr/>
            </p:nvSpPr>
            <p:spPr>
              <a:xfrm>
                <a:off x="165354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1" name="TextBox 370"/>
              <p:cNvSpPr txBox="1"/>
              <p:nvPr/>
            </p:nvSpPr>
            <p:spPr>
              <a:xfrm>
                <a:off x="1820096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2" name="TextBox 371"/>
              <p:cNvSpPr txBox="1"/>
              <p:nvPr/>
            </p:nvSpPr>
            <p:spPr>
              <a:xfrm>
                <a:off x="2136774" y="4005654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3" name="TextBox 372"/>
              <p:cNvSpPr txBox="1"/>
              <p:nvPr/>
            </p:nvSpPr>
            <p:spPr>
              <a:xfrm>
                <a:off x="2262975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4" name="TextBox 373"/>
              <p:cNvSpPr txBox="1"/>
              <p:nvPr/>
            </p:nvSpPr>
            <p:spPr>
              <a:xfrm>
                <a:off x="2429525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5" name="TextBox 374"/>
              <p:cNvSpPr txBox="1"/>
              <p:nvPr/>
            </p:nvSpPr>
            <p:spPr>
              <a:xfrm>
                <a:off x="2596076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</a:p>
            </p:txBody>
          </p:sp>
          <p:sp>
            <p:nvSpPr>
              <p:cNvPr id="376" name="TextBox 375"/>
              <p:cNvSpPr txBox="1"/>
              <p:nvPr/>
            </p:nvSpPr>
            <p:spPr>
              <a:xfrm>
                <a:off x="2762626" y="4005654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7" name="TextBox 376"/>
              <p:cNvSpPr txBox="1"/>
              <p:nvPr/>
            </p:nvSpPr>
            <p:spPr>
              <a:xfrm>
                <a:off x="999918" y="4005654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8" name="TextBox 377"/>
              <p:cNvSpPr txBox="1"/>
              <p:nvPr/>
            </p:nvSpPr>
            <p:spPr>
              <a:xfrm>
                <a:off x="1976305" y="4005654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00" name="Group 399"/>
          <p:cNvGrpSpPr/>
          <p:nvPr/>
        </p:nvGrpSpPr>
        <p:grpSpPr>
          <a:xfrm>
            <a:off x="529306" y="5035532"/>
            <a:ext cx="2966047" cy="735285"/>
            <a:chOff x="529306" y="5930062"/>
            <a:chExt cx="2966047" cy="735285"/>
          </a:xfrm>
        </p:grpSpPr>
        <p:pic>
          <p:nvPicPr>
            <p:cNvPr id="313" name="Picture 31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382" b="22063"/>
            <a:stretch/>
          </p:blipFill>
          <p:spPr>
            <a:xfrm>
              <a:off x="529306" y="6115006"/>
              <a:ext cx="2966047" cy="550341"/>
            </a:xfrm>
            <a:prstGeom prst="rect">
              <a:avLst/>
            </a:prstGeom>
          </p:spPr>
        </p:pic>
        <p:sp>
          <p:nvSpPr>
            <p:cNvPr id="268" name="TextBox 267"/>
            <p:cNvSpPr txBox="1"/>
            <p:nvPr/>
          </p:nvSpPr>
          <p:spPr>
            <a:xfrm>
              <a:off x="806419" y="6203515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2477815" y="6294441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2150886" y="6277560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1810403" y="6277560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2" name="Group 381"/>
            <p:cNvGrpSpPr/>
            <p:nvPr/>
          </p:nvGrpSpPr>
          <p:grpSpPr>
            <a:xfrm>
              <a:off x="639538" y="5930062"/>
              <a:ext cx="2605068" cy="281711"/>
              <a:chOff x="639538" y="5930062"/>
              <a:chExt cx="2605068" cy="281711"/>
            </a:xfrm>
          </p:grpSpPr>
          <p:sp>
            <p:nvSpPr>
              <p:cNvPr id="315" name="TextBox 314"/>
              <p:cNvSpPr txBox="1"/>
              <p:nvPr/>
            </p:nvSpPr>
            <p:spPr>
              <a:xfrm>
                <a:off x="639538" y="5930062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6" name="TextBox 315"/>
              <p:cNvSpPr txBox="1"/>
              <p:nvPr/>
            </p:nvSpPr>
            <p:spPr>
              <a:xfrm>
                <a:off x="2952624" y="5930062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TextBox 316"/>
              <p:cNvSpPr txBox="1"/>
              <p:nvPr/>
            </p:nvSpPr>
            <p:spPr>
              <a:xfrm>
                <a:off x="1076283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TextBox 317"/>
              <p:cNvSpPr txBox="1"/>
              <p:nvPr/>
            </p:nvSpPr>
            <p:spPr>
              <a:xfrm>
                <a:off x="1235311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9" name="TextBox 318"/>
              <p:cNvSpPr txBox="1"/>
              <p:nvPr/>
            </p:nvSpPr>
            <p:spPr>
              <a:xfrm>
                <a:off x="1566658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0" name="TextBox 319"/>
              <p:cNvSpPr txBox="1"/>
              <p:nvPr/>
            </p:nvSpPr>
            <p:spPr>
              <a:xfrm>
                <a:off x="1734228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1" name="TextBox 320"/>
              <p:cNvSpPr txBox="1"/>
              <p:nvPr/>
            </p:nvSpPr>
            <p:spPr>
              <a:xfrm>
                <a:off x="1901799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TextBox 321"/>
              <p:cNvSpPr txBox="1"/>
              <p:nvPr/>
            </p:nvSpPr>
            <p:spPr>
              <a:xfrm>
                <a:off x="2069369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2236939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4" name="TextBox 323"/>
              <p:cNvSpPr txBox="1"/>
              <p:nvPr/>
            </p:nvSpPr>
            <p:spPr>
              <a:xfrm>
                <a:off x="2404510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5" name="TextBox 324"/>
              <p:cNvSpPr txBox="1"/>
              <p:nvPr/>
            </p:nvSpPr>
            <p:spPr>
              <a:xfrm>
                <a:off x="2572081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6" name="TextBox 325"/>
              <p:cNvSpPr txBox="1"/>
              <p:nvPr/>
            </p:nvSpPr>
            <p:spPr>
              <a:xfrm>
                <a:off x="2739651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9" name="TextBox 378"/>
              <p:cNvSpPr txBox="1"/>
              <p:nvPr/>
            </p:nvSpPr>
            <p:spPr>
              <a:xfrm>
                <a:off x="923772" y="5930062"/>
                <a:ext cx="3257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0" name="TextBox 379"/>
              <p:cNvSpPr txBox="1"/>
              <p:nvPr/>
            </p:nvSpPr>
            <p:spPr>
              <a:xfrm>
                <a:off x="753955" y="5930062"/>
                <a:ext cx="3257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1" name="TextBox 380"/>
              <p:cNvSpPr txBox="1"/>
              <p:nvPr/>
            </p:nvSpPr>
            <p:spPr>
              <a:xfrm>
                <a:off x="1424773" y="5930062"/>
                <a:ext cx="3257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02" name="Group 401"/>
          <p:cNvGrpSpPr/>
          <p:nvPr/>
        </p:nvGrpSpPr>
        <p:grpSpPr>
          <a:xfrm>
            <a:off x="542607" y="7636949"/>
            <a:ext cx="2966047" cy="1388329"/>
            <a:chOff x="3582575" y="5930062"/>
            <a:chExt cx="2966047" cy="1388329"/>
          </a:xfrm>
        </p:grpSpPr>
        <p:pic>
          <p:nvPicPr>
            <p:cNvPr id="279" name="Picture 278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940"/>
            <a:stretch/>
          </p:blipFill>
          <p:spPr>
            <a:xfrm>
              <a:off x="3582575" y="6117692"/>
              <a:ext cx="2966047" cy="1188199"/>
            </a:xfrm>
            <a:prstGeom prst="rect">
              <a:avLst/>
            </a:prstGeom>
          </p:spPr>
        </p:pic>
        <p:sp>
          <p:nvSpPr>
            <p:cNvPr id="267" name="TextBox 266"/>
            <p:cNvSpPr txBox="1"/>
            <p:nvPr/>
          </p:nvSpPr>
          <p:spPr>
            <a:xfrm>
              <a:off x="4035042" y="6975014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4248513" y="7036680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3868206" y="6899329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4548100" y="7014994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TextBox 271"/>
            <p:cNvSpPr txBox="1"/>
            <p:nvPr/>
          </p:nvSpPr>
          <p:spPr>
            <a:xfrm>
              <a:off x="4697630" y="6875386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4876637" y="6975014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5026786" y="6844247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5213208" y="7024180"/>
              <a:ext cx="268141" cy="28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3" name="Group 382"/>
            <p:cNvGrpSpPr/>
            <p:nvPr/>
          </p:nvGrpSpPr>
          <p:grpSpPr>
            <a:xfrm>
              <a:off x="3665085" y="5930062"/>
              <a:ext cx="2605068" cy="281711"/>
              <a:chOff x="639538" y="5930062"/>
              <a:chExt cx="2605068" cy="281711"/>
            </a:xfrm>
          </p:grpSpPr>
          <p:sp>
            <p:nvSpPr>
              <p:cNvPr id="384" name="TextBox 383"/>
              <p:cNvSpPr txBox="1"/>
              <p:nvPr/>
            </p:nvSpPr>
            <p:spPr>
              <a:xfrm>
                <a:off x="639538" y="5930062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5" name="TextBox 384"/>
              <p:cNvSpPr txBox="1"/>
              <p:nvPr/>
            </p:nvSpPr>
            <p:spPr>
              <a:xfrm>
                <a:off x="2952624" y="5930062"/>
                <a:ext cx="291982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6" name="TextBox 385"/>
              <p:cNvSpPr txBox="1"/>
              <p:nvPr/>
            </p:nvSpPr>
            <p:spPr>
              <a:xfrm>
                <a:off x="1076283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1235311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8" name="TextBox 387"/>
              <p:cNvSpPr txBox="1"/>
              <p:nvPr/>
            </p:nvSpPr>
            <p:spPr>
              <a:xfrm>
                <a:off x="1566658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" name="TextBox 388"/>
              <p:cNvSpPr txBox="1"/>
              <p:nvPr/>
            </p:nvSpPr>
            <p:spPr>
              <a:xfrm>
                <a:off x="1734228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0" name="TextBox 389"/>
              <p:cNvSpPr txBox="1"/>
              <p:nvPr/>
            </p:nvSpPr>
            <p:spPr>
              <a:xfrm>
                <a:off x="1901799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1" name="TextBox 390"/>
              <p:cNvSpPr txBox="1"/>
              <p:nvPr/>
            </p:nvSpPr>
            <p:spPr>
              <a:xfrm>
                <a:off x="2069369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2" name="TextBox 391"/>
              <p:cNvSpPr txBox="1"/>
              <p:nvPr/>
            </p:nvSpPr>
            <p:spPr>
              <a:xfrm>
                <a:off x="2236939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3" name="TextBox 392"/>
              <p:cNvSpPr txBox="1"/>
              <p:nvPr/>
            </p:nvSpPr>
            <p:spPr>
              <a:xfrm>
                <a:off x="2404510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4" name="TextBox 393"/>
              <p:cNvSpPr txBox="1"/>
              <p:nvPr/>
            </p:nvSpPr>
            <p:spPr>
              <a:xfrm>
                <a:off x="2572081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5" name="TextBox 394"/>
              <p:cNvSpPr txBox="1"/>
              <p:nvPr/>
            </p:nvSpPr>
            <p:spPr>
              <a:xfrm>
                <a:off x="2739651" y="5930062"/>
                <a:ext cx="372681" cy="281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6" name="TextBox 395"/>
              <p:cNvSpPr txBox="1"/>
              <p:nvPr/>
            </p:nvSpPr>
            <p:spPr>
              <a:xfrm>
                <a:off x="923772" y="5930062"/>
                <a:ext cx="3257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7" name="TextBox 396"/>
              <p:cNvSpPr txBox="1"/>
              <p:nvPr/>
            </p:nvSpPr>
            <p:spPr>
              <a:xfrm>
                <a:off x="753955" y="5930062"/>
                <a:ext cx="3257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8" name="TextBox 397"/>
              <p:cNvSpPr txBox="1"/>
              <p:nvPr/>
            </p:nvSpPr>
            <p:spPr>
              <a:xfrm>
                <a:off x="1424773" y="5930062"/>
                <a:ext cx="3257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99" name="TextBox 398"/>
          <p:cNvSpPr txBox="1"/>
          <p:nvPr/>
        </p:nvSpPr>
        <p:spPr>
          <a:xfrm>
            <a:off x="224141" y="413628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3" name="TextBox 402"/>
          <p:cNvSpPr txBox="1"/>
          <p:nvPr/>
        </p:nvSpPr>
        <p:spPr>
          <a:xfrm>
            <a:off x="3595762" y="413628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7" name="Table 4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006687"/>
              </p:ext>
            </p:extLst>
          </p:nvPr>
        </p:nvGraphicFramePr>
        <p:xfrm>
          <a:off x="3965939" y="4332617"/>
          <a:ext cx="2419540" cy="47616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90740">
                  <a:extLst>
                    <a:ext uri="{9D8B030D-6E8A-4147-A177-3AD203B41FA5}">
                      <a16:colId xmlns="" xmlns:a16="http://schemas.microsoft.com/office/drawing/2014/main" val="1088239396"/>
                    </a:ext>
                  </a:extLst>
                </a:gridCol>
                <a:gridCol w="1055726">
                  <a:extLst>
                    <a:ext uri="{9D8B030D-6E8A-4147-A177-3AD203B41FA5}">
                      <a16:colId xmlns="" xmlns:a16="http://schemas.microsoft.com/office/drawing/2014/main" val="3578951054"/>
                    </a:ext>
                  </a:extLst>
                </a:gridCol>
                <a:gridCol w="773074">
                  <a:extLst>
                    <a:ext uri="{9D8B030D-6E8A-4147-A177-3AD203B41FA5}">
                      <a16:colId xmlns="" xmlns:a16="http://schemas.microsoft.com/office/drawing/2014/main" val="29068696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ORF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Expected size (bp)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517599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E1A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904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784226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E1B 19K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079572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E1B 55K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1486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605450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IX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433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228980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IVa2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1452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511115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3775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123039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52K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741814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pIIIa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1627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875654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502398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pVII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352681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829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569743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pX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367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824623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pVI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856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035241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DBP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1528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987696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33K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727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826992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22K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521322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pVIII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967454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 ORFA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628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944643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 34K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943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82331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 ORFE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649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857791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 ORFD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922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96094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 ORFC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580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645860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 ORFB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493</a:t>
                      </a:r>
                      <a:endParaRPr lang="en-GB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506882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 ORFA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541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406695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EnAd-CMV-GFP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792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094729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Mock-infected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n-GB" sz="10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product</a:t>
                      </a:r>
                      <a:endParaRPr lang="en-GB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309172948"/>
                  </a:ext>
                </a:extLst>
              </a:tr>
            </a:tbl>
          </a:graphicData>
        </a:graphic>
      </p:graphicFrame>
      <p:sp>
        <p:nvSpPr>
          <p:cNvPr id="314" name="TextBox 313"/>
          <p:cNvSpPr txBox="1"/>
          <p:nvPr/>
        </p:nvSpPr>
        <p:spPr>
          <a:xfrm>
            <a:off x="159849" y="290267"/>
            <a:ext cx="1119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smtClean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942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3244</TotalTime>
  <Words>282</Words>
  <Application>Microsoft Office PowerPoint</Application>
  <PresentationFormat>A4 Paper (210x297 mm)</PresentationFormat>
  <Paragraphs>265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Oxford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Lei</dc:creator>
  <cp:lastModifiedBy>Balindan, Danica Joy</cp:lastModifiedBy>
  <cp:revision>413</cp:revision>
  <cp:lastPrinted>2018-04-24T13:30:01Z</cp:lastPrinted>
  <dcterms:created xsi:type="dcterms:W3CDTF">2017-05-11T14:33:49Z</dcterms:created>
  <dcterms:modified xsi:type="dcterms:W3CDTF">2018-05-08T21:57:47Z</dcterms:modified>
</cp:coreProperties>
</file>