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493" r:id="rId2"/>
  </p:sldIdLst>
  <p:sldSz cx="6858000" cy="9144000" type="screen4x3"/>
  <p:notesSz cx="6669088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4AF83D87-2F00-45DE-8066-A73FDAF4769B}">
          <p14:sldIdLst>
            <p14:sldId id="493"/>
          </p14:sldIdLst>
        </p14:section>
        <p14:section name="Section sans titre" id="{8F49F28E-8D24-4503-87F6-43C834918DA7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6058" autoAdjust="0"/>
  </p:normalViewPr>
  <p:slideViewPr>
    <p:cSldViewPr>
      <p:cViewPr>
        <p:scale>
          <a:sx n="84" d="100"/>
          <a:sy n="84" d="100"/>
        </p:scale>
        <p:origin x="-1344" y="-3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7614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r">
              <a:defRPr sz="1200"/>
            </a:lvl1pPr>
          </a:lstStyle>
          <a:p>
            <a:fld id="{16F73696-14C2-4336-8DDC-B98B3894619A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6125"/>
            <a:ext cx="27892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64" tIns="45231" rIns="90464" bIns="4523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909" y="4715166"/>
            <a:ext cx="5335270" cy="4466987"/>
          </a:xfrm>
          <a:prstGeom prst="rect">
            <a:avLst/>
          </a:prstGeom>
        </p:spPr>
        <p:txBody>
          <a:bodyPr vert="horz" lIns="90464" tIns="45231" rIns="90464" bIns="452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7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7614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r">
              <a:defRPr sz="1200"/>
            </a:lvl1pPr>
          </a:lstStyle>
          <a:p>
            <a:fld id="{3F6F6545-05BD-41BE-9CBC-8A5F84808B9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082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F6545-05BD-41BE-9CBC-8A5F84808B95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836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0" y="4052887"/>
            <a:ext cx="3429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b="1" dirty="0">
                <a:latin typeface="Times" panose="02020603060405020304" pitchFamily="18" charset="0"/>
              </a:rPr>
              <a:t>Figure S1. </a:t>
            </a:r>
            <a:r>
              <a:rPr lang="en-US" sz="1100" b="1" dirty="0" err="1">
                <a:latin typeface="Times" panose="02020603060405020304" pitchFamily="18" charset="0"/>
              </a:rPr>
              <a:t>Cath</a:t>
            </a:r>
            <a:r>
              <a:rPr lang="en-US" sz="1100" b="1" dirty="0">
                <a:latin typeface="Times" panose="02020603060405020304" pitchFamily="18" charset="0"/>
              </a:rPr>
              <a:t>-D expression in </a:t>
            </a:r>
            <a:r>
              <a:rPr lang="en-US" sz="1100" b="1">
                <a:latin typeface="Times" panose="02020603060405020304" pitchFamily="18" charset="0"/>
              </a:rPr>
              <a:t>BC </a:t>
            </a:r>
            <a:r>
              <a:rPr lang="en-US" sz="1100" b="1" smtClean="0">
                <a:latin typeface="Times" panose="02020603060405020304" pitchFamily="18" charset="0"/>
              </a:rPr>
              <a:t>subtypes</a:t>
            </a:r>
            <a:endParaRPr lang="fr-FR" sz="1100" b="1" dirty="0">
              <a:latin typeface="Times" panose="02020603060405020304" pitchFamily="18" charset="0"/>
            </a:endParaRPr>
          </a:p>
        </p:txBody>
      </p:sp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1093544"/>
              </p:ext>
            </p:extLst>
          </p:nvPr>
        </p:nvGraphicFramePr>
        <p:xfrm>
          <a:off x="1752600" y="1905000"/>
          <a:ext cx="3032125" cy="214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48" name="Prism 5" r:id="rId4" imgW="3032640" imgH="2147400" progId="Prism5.Document">
                  <p:embed/>
                </p:oleObj>
              </mc:Choice>
              <mc:Fallback>
                <p:oleObj name="Prism 5" r:id="rId4" imgW="3032640" imgH="2147400" progId="Prism5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52600" y="1905000"/>
                        <a:ext cx="3032125" cy="2147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38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65543</TotalTime>
  <Words>9</Words>
  <Application>Microsoft Office PowerPoint</Application>
  <PresentationFormat>On-screen Show (4:3)</PresentationFormat>
  <Paragraphs>2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Thème Office</vt:lpstr>
      <vt:lpstr>Prism 5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ashraf.yahya</dc:creator>
  <cp:lastModifiedBy>Capangan, Fritz</cp:lastModifiedBy>
  <cp:revision>3256</cp:revision>
  <cp:lastPrinted>2018-07-27T10:11:24Z</cp:lastPrinted>
  <dcterms:created xsi:type="dcterms:W3CDTF">2014-07-30T15:16:58Z</dcterms:created>
  <dcterms:modified xsi:type="dcterms:W3CDTF">2019-01-18T23:53:25Z</dcterms:modified>
</cp:coreProperties>
</file>