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90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90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F6545-05BD-41BE-9CBC-8A5F84808B95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204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524000" y="914400"/>
            <a:ext cx="3599688" cy="3599688"/>
            <a:chOff x="1676400" y="990600"/>
            <a:chExt cx="3599688" cy="3599688"/>
          </a:xfrm>
        </p:grpSpPr>
        <p:sp>
          <p:nvSpPr>
            <p:cNvPr id="8" name="ZoneTexte 7"/>
            <p:cNvSpPr txBox="1"/>
            <p:nvPr/>
          </p:nvSpPr>
          <p:spPr>
            <a:xfrm>
              <a:off x="3014860" y="1948190"/>
              <a:ext cx="2286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endParaRPr lang="fr-FR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3688274" y="1817385"/>
              <a:ext cx="11430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5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Stroma</a:t>
              </a:r>
              <a:endParaRPr lang="fr-FR" sz="105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e 11"/>
            <p:cNvGrpSpPr/>
            <p:nvPr/>
          </p:nvGrpSpPr>
          <p:grpSpPr>
            <a:xfrm>
              <a:off x="1676400" y="990600"/>
              <a:ext cx="3599688" cy="3599688"/>
              <a:chOff x="1676400" y="990600"/>
              <a:chExt cx="3599688" cy="3599688"/>
            </a:xfrm>
          </p:grpSpPr>
          <p:pic>
            <p:nvPicPr>
              <p:cNvPr id="2" name="Image 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6400" y="990600"/>
                <a:ext cx="3599688" cy="3599688"/>
              </a:xfrm>
              <a:prstGeom prst="rect">
                <a:avLst/>
              </a:prstGeom>
            </p:spPr>
          </p:pic>
          <p:cxnSp>
            <p:nvCxnSpPr>
              <p:cNvPr id="5" name="Connecteur droit 4"/>
              <p:cNvCxnSpPr/>
              <p:nvPr/>
            </p:nvCxnSpPr>
            <p:spPr>
              <a:xfrm>
                <a:off x="1905000" y="4419600"/>
                <a:ext cx="295200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/>
          <p:cNvSpPr/>
          <p:nvPr/>
        </p:nvSpPr>
        <p:spPr>
          <a:xfrm>
            <a:off x="618744" y="5086957"/>
            <a:ext cx="541020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100" b="1" dirty="0" smtClean="0">
                <a:latin typeface="Times" panose="02020603060405020304" pitchFamily="18" charset="0"/>
              </a:rPr>
              <a:t>Figure S3. </a:t>
            </a:r>
            <a:r>
              <a:rPr lang="en-US" sz="1100" b="1" dirty="0">
                <a:latin typeface="Times" panose="02020603060405020304" pitchFamily="18" charset="0"/>
              </a:rPr>
              <a:t>Representative image of </a:t>
            </a:r>
            <a:r>
              <a:rPr lang="en-US" sz="1100" b="1" dirty="0" err="1">
                <a:latin typeface="Times" panose="02020603060405020304" pitchFamily="18" charset="0"/>
              </a:rPr>
              <a:t>cath</a:t>
            </a:r>
            <a:r>
              <a:rPr lang="en-US" sz="1100" b="1" dirty="0">
                <a:latin typeface="Times" panose="02020603060405020304" pitchFamily="18" charset="0"/>
              </a:rPr>
              <a:t>-D expression in TNBC </a:t>
            </a:r>
            <a:r>
              <a:rPr lang="en-US" sz="1100" b="1" dirty="0" smtClean="0">
                <a:latin typeface="Times" panose="02020603060405020304" pitchFamily="18" charset="0"/>
              </a:rPr>
              <a:t>biopsies</a:t>
            </a:r>
            <a:endParaRPr lang="en-US" sz="1100" b="1" dirty="0">
              <a:latin typeface="Times" panose="0202060306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44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65544</TotalTime>
  <Words>14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Thème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3258</cp:revision>
  <cp:lastPrinted>2018-07-27T10:11:24Z</cp:lastPrinted>
  <dcterms:created xsi:type="dcterms:W3CDTF">2014-07-30T15:16:58Z</dcterms:created>
  <dcterms:modified xsi:type="dcterms:W3CDTF">2019-01-18T23:54:13Z</dcterms:modified>
</cp:coreProperties>
</file>