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492" r:id="rId2"/>
  </p:sldIdLst>
  <p:sldSz cx="6858000" cy="9144000" type="screen4x3"/>
  <p:notesSz cx="6669088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4AF83D87-2F00-45DE-8066-A73FDAF4769B}">
          <p14:sldIdLst>
            <p14:sldId id="492"/>
          </p14:sldIdLst>
        </p14:section>
        <p14:section name="Section sans titre" id="{8F49F28E-8D24-4503-87F6-43C834918DA7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6058" autoAdjust="0"/>
  </p:normalViewPr>
  <p:slideViewPr>
    <p:cSldViewPr>
      <p:cViewPr>
        <p:scale>
          <a:sx n="84" d="100"/>
          <a:sy n="84" d="100"/>
        </p:scale>
        <p:origin x="-1344" y="-7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7614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r">
              <a:defRPr sz="1200"/>
            </a:lvl1pPr>
          </a:lstStyle>
          <a:p>
            <a:fld id="{16F73696-14C2-4336-8DDC-B98B3894619A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6125"/>
            <a:ext cx="27892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64" tIns="45231" rIns="90464" bIns="45231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909" y="4715166"/>
            <a:ext cx="5335270" cy="4466987"/>
          </a:xfrm>
          <a:prstGeom prst="rect">
            <a:avLst/>
          </a:prstGeom>
        </p:spPr>
        <p:txBody>
          <a:bodyPr vert="horz" lIns="90464" tIns="45231" rIns="90464" bIns="4523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7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7614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r">
              <a:defRPr sz="1200"/>
            </a:lvl1pPr>
          </a:lstStyle>
          <a:p>
            <a:fld id="{3F6F6545-05BD-41BE-9CBC-8A5F84808B9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082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F6545-05BD-41BE-9CBC-8A5F84808B95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7595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7.tiff"/><Relationship Id="rId18" Type="http://schemas.openxmlformats.org/officeDocument/2006/relationships/image" Target="../media/image10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.emf"/><Relationship Id="rId12" Type="http://schemas.microsoft.com/office/2007/relationships/hdphoto" Target="../media/hdphoto1.wdp"/><Relationship Id="rId17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8.png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6.png"/><Relationship Id="rId5" Type="http://schemas.openxmlformats.org/officeDocument/2006/relationships/image" Target="../media/image1.emf"/><Relationship Id="rId15" Type="http://schemas.openxmlformats.org/officeDocument/2006/relationships/image" Target="../media/image4.emf"/><Relationship Id="rId10" Type="http://schemas.openxmlformats.org/officeDocument/2006/relationships/image" Target="../media/image5.tiff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emf"/><Relationship Id="rId14" Type="http://schemas.openxmlformats.org/officeDocument/2006/relationships/oleObject" Target="../embeddings/oleObject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4239" y="7251098"/>
            <a:ext cx="623376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5120005" algn="l"/>
              </a:tabLst>
            </a:pPr>
            <a:r>
              <a:rPr lang="en-US" sz="1100" b="1" dirty="0" smtClean="0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Figure S4. </a:t>
            </a:r>
            <a:r>
              <a:rPr lang="en-US" sz="1100" b="1" dirty="0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Generation of anti-</a:t>
            </a:r>
            <a:r>
              <a:rPr lang="en-US" sz="1100" b="1" dirty="0" err="1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cath</a:t>
            </a:r>
            <a:r>
              <a:rPr lang="en-US" sz="1100" b="1" dirty="0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-D human </a:t>
            </a:r>
            <a:r>
              <a:rPr lang="en-US" sz="1100" b="1" dirty="0" err="1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scFv</a:t>
            </a:r>
            <a:r>
              <a:rPr lang="en-US" sz="1100" b="1" dirty="0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fragments by phage </a:t>
            </a:r>
            <a:r>
              <a:rPr lang="en-US" sz="1100" b="1" dirty="0" smtClean="0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display</a:t>
            </a:r>
            <a:endParaRPr lang="fr-FR" sz="1100" dirty="0">
              <a:latin typeface="Times" panose="0202060306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" name="Groupe 2"/>
          <p:cNvGrpSpPr/>
          <p:nvPr/>
        </p:nvGrpSpPr>
        <p:grpSpPr>
          <a:xfrm>
            <a:off x="1219200" y="762000"/>
            <a:ext cx="4643407" cy="6400800"/>
            <a:chOff x="1219200" y="762000"/>
            <a:chExt cx="4643407" cy="6400800"/>
          </a:xfrm>
        </p:grpSpPr>
        <p:sp>
          <p:nvSpPr>
            <p:cNvPr id="86" name="ZoneTexte 85"/>
            <p:cNvSpPr txBox="1"/>
            <p:nvPr/>
          </p:nvSpPr>
          <p:spPr>
            <a:xfrm>
              <a:off x="1219200" y="797985"/>
              <a:ext cx="26103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00" b="1" dirty="0" smtClean="0">
                  <a:latin typeface="Arial" pitchFamily="34" charset="0"/>
                  <a:cs typeface="Arial" pitchFamily="34" charset="0"/>
                </a:rPr>
                <a:t>A</a:t>
              </a:r>
              <a:endParaRPr lang="fr-FR" sz="1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7" name="ZoneTexte 86"/>
            <p:cNvSpPr txBox="1"/>
            <p:nvPr/>
          </p:nvSpPr>
          <p:spPr>
            <a:xfrm>
              <a:off x="3199407" y="797985"/>
              <a:ext cx="26103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00" b="1" dirty="0" smtClean="0">
                  <a:latin typeface="Arial" pitchFamily="34" charset="0"/>
                  <a:cs typeface="Arial" pitchFamily="34" charset="0"/>
                </a:rPr>
                <a:t>B</a:t>
              </a:r>
              <a:endParaRPr lang="fr-FR" sz="1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8" name="ZoneTexte 87"/>
            <p:cNvSpPr txBox="1"/>
            <p:nvPr/>
          </p:nvSpPr>
          <p:spPr>
            <a:xfrm>
              <a:off x="1219200" y="2362200"/>
              <a:ext cx="26103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00" b="1" dirty="0" smtClean="0">
                  <a:latin typeface="Arial" pitchFamily="34" charset="0"/>
                  <a:cs typeface="Arial" pitchFamily="34" charset="0"/>
                </a:rPr>
                <a:t>C</a:t>
              </a:r>
              <a:endParaRPr lang="fr-FR" sz="10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9" name="ZoneTexte 88"/>
            <p:cNvSpPr txBox="1"/>
            <p:nvPr/>
          </p:nvSpPr>
          <p:spPr>
            <a:xfrm>
              <a:off x="1219200" y="3962400"/>
              <a:ext cx="26103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00" b="1" dirty="0" smtClean="0">
                  <a:latin typeface="Arial" pitchFamily="34" charset="0"/>
                  <a:cs typeface="Arial" pitchFamily="34" charset="0"/>
                </a:rPr>
                <a:t>D</a:t>
              </a:r>
              <a:endParaRPr lang="fr-FR" sz="1000" b="1" dirty="0">
                <a:latin typeface="Arial" pitchFamily="34" charset="0"/>
                <a:cs typeface="Arial" pitchFamily="34" charset="0"/>
              </a:endParaRPr>
            </a:p>
          </p:txBody>
        </p:sp>
        <p:graphicFrame>
          <p:nvGraphicFramePr>
            <p:cNvPr id="90" name="Objet 8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36177980"/>
                </p:ext>
              </p:extLst>
            </p:nvPr>
          </p:nvGraphicFramePr>
          <p:xfrm>
            <a:off x="1360457" y="762000"/>
            <a:ext cx="2108200" cy="16176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546" name="Prism 5" r:id="rId4" imgW="2107800" imgH="1617120" progId="Prism5.Document">
                    <p:embed/>
                  </p:oleObj>
                </mc:Choice>
                <mc:Fallback>
                  <p:oleObj name="Prism 5" r:id="rId4" imgW="2107800" imgH="1617120" progId="Prism5.Document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360457" y="762000"/>
                          <a:ext cx="2108200" cy="161766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1" name="Objet 9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39903261"/>
                </p:ext>
              </p:extLst>
            </p:nvPr>
          </p:nvGraphicFramePr>
          <p:xfrm>
            <a:off x="3289270" y="783393"/>
            <a:ext cx="2573337" cy="15954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547" name="Prism 5" r:id="rId6" imgW="2574000" imgH="1595520" progId="Prism5.Document">
                    <p:embed/>
                  </p:oleObj>
                </mc:Choice>
                <mc:Fallback>
                  <p:oleObj name="Prism 5" r:id="rId6" imgW="2574000" imgH="1595520" progId="Prism5.Document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289270" y="783393"/>
                          <a:ext cx="2573337" cy="159543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" name="Objet 9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36219425"/>
                </p:ext>
              </p:extLst>
            </p:nvPr>
          </p:nvGraphicFramePr>
          <p:xfrm>
            <a:off x="1344313" y="4021137"/>
            <a:ext cx="2573337" cy="16557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548" name="Prism 5" r:id="rId8" imgW="2574000" imgH="1655280" progId="Prism5.Document">
                    <p:embed/>
                  </p:oleObj>
                </mc:Choice>
                <mc:Fallback>
                  <p:oleObj name="Prism 5" r:id="rId8" imgW="2574000" imgH="1655280" progId="Prism5.Document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1344313" y="4021137"/>
                          <a:ext cx="2573337" cy="165576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93" name="Groupe 92"/>
            <p:cNvGrpSpPr/>
            <p:nvPr/>
          </p:nvGrpSpPr>
          <p:grpSpPr>
            <a:xfrm>
              <a:off x="3877932" y="5708646"/>
              <a:ext cx="825867" cy="1008678"/>
              <a:chOff x="3882725" y="4260846"/>
              <a:chExt cx="825867" cy="1008678"/>
            </a:xfrm>
          </p:grpSpPr>
          <p:grpSp>
            <p:nvGrpSpPr>
              <p:cNvPr id="107" name="Groupe 106"/>
              <p:cNvGrpSpPr/>
              <p:nvPr/>
            </p:nvGrpSpPr>
            <p:grpSpPr>
              <a:xfrm>
                <a:off x="3882725" y="4260846"/>
                <a:ext cx="825867" cy="1008678"/>
                <a:chOff x="3823929" y="3961911"/>
                <a:chExt cx="825867" cy="1008678"/>
              </a:xfrm>
            </p:grpSpPr>
            <p:sp>
              <p:nvSpPr>
                <p:cNvPr id="109" name="ZoneTexte 108"/>
                <p:cNvSpPr txBox="1"/>
                <p:nvPr/>
              </p:nvSpPr>
              <p:spPr>
                <a:xfrm>
                  <a:off x="4149698" y="4165838"/>
                  <a:ext cx="184731" cy="24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endParaRPr lang="fr-FR" sz="1000" b="1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0" name="ZoneTexte 109"/>
                <p:cNvSpPr txBox="1"/>
                <p:nvPr/>
              </p:nvSpPr>
              <p:spPr>
                <a:xfrm>
                  <a:off x="3971138" y="4577064"/>
                  <a:ext cx="184730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FR" sz="70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1" name="ZoneTexte 110"/>
                <p:cNvSpPr txBox="1"/>
                <p:nvPr/>
              </p:nvSpPr>
              <p:spPr>
                <a:xfrm>
                  <a:off x="3909510" y="4765475"/>
                  <a:ext cx="317716" cy="18466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FR" sz="60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Arial" pitchFamily="34" charset="0"/>
                      <a:cs typeface="Arial" pitchFamily="34" charset="0"/>
                    </a:rPr>
                    <a:t>34- </a:t>
                  </a:r>
                  <a:endParaRPr kumimoji="0" lang="fr-FR" sz="60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2" name="ZoneTexte 111"/>
                <p:cNvSpPr txBox="1"/>
                <p:nvPr/>
              </p:nvSpPr>
              <p:spPr>
                <a:xfrm>
                  <a:off x="3910030" y="4543441"/>
                  <a:ext cx="296876" cy="18466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fr-FR" sz="60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Arial" pitchFamily="34" charset="0"/>
                      <a:cs typeface="Arial" pitchFamily="34" charset="0"/>
                    </a:rPr>
                    <a:t>48</a:t>
                  </a:r>
                  <a:r>
                    <a:rPr kumimoji="0" lang="fr-FR" sz="600" i="0" u="none" strike="noStrike" kern="0" cap="none" spc="0" normalizeH="0" noProof="0" dirty="0" smtClean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Arial" pitchFamily="34" charset="0"/>
                      <a:cs typeface="Arial" pitchFamily="34" charset="0"/>
                    </a:rPr>
                    <a:t>-</a:t>
                  </a:r>
                  <a:endParaRPr kumimoji="0" lang="fr-FR" sz="60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13" name="ZoneTexte 112"/>
                <p:cNvSpPr txBox="1"/>
                <p:nvPr/>
              </p:nvSpPr>
              <p:spPr>
                <a:xfrm>
                  <a:off x="3979157" y="4255088"/>
                  <a:ext cx="511679" cy="20005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7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C</a:t>
                  </a:r>
                  <a:r>
                    <a:rPr lang="en-US" sz="7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ellular </a:t>
                  </a:r>
                </a:p>
              </p:txBody>
            </p:sp>
            <p:sp>
              <p:nvSpPr>
                <p:cNvPr id="114" name="ZoneTexte 113"/>
                <p:cNvSpPr txBox="1"/>
                <p:nvPr/>
              </p:nvSpPr>
              <p:spPr>
                <a:xfrm>
                  <a:off x="3823929" y="3961911"/>
                  <a:ext cx="825867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fr-FR" sz="8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Mouse </a:t>
                  </a:r>
                  <a:r>
                    <a:rPr lang="fr-FR" sz="800" dirty="0" err="1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cath</a:t>
                  </a:r>
                  <a:r>
                    <a:rPr lang="fr-FR" sz="8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-D</a:t>
                  </a:r>
                </a:p>
                <a:p>
                  <a:pPr algn="ctr"/>
                  <a:r>
                    <a:rPr lang="fr-FR" sz="8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(</a:t>
                  </a:r>
                  <a:r>
                    <a:rPr lang="fr-FR" sz="8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MEF </a:t>
                  </a:r>
                  <a:r>
                    <a:rPr lang="fr-FR" sz="800" dirty="0" err="1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cells</a:t>
                  </a:r>
                  <a:r>
                    <a:rPr lang="fr-FR" sz="800" dirty="0" smtClean="0">
                      <a:latin typeface="Arial" panose="020B0604020202020204" pitchFamily="34" charset="0"/>
                      <a:cs typeface="Arial" panose="020B0604020202020204" pitchFamily="34" charset="0"/>
                    </a:rPr>
                    <a:t>)</a:t>
                  </a:r>
                  <a:endParaRPr lang="fr-FR" sz="80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115" name="Connecteur droit 114"/>
                <p:cNvCxnSpPr/>
                <p:nvPr/>
              </p:nvCxnSpPr>
              <p:spPr>
                <a:xfrm>
                  <a:off x="4058036" y="4272216"/>
                  <a:ext cx="342000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116" name="Image 115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113589" y="4452429"/>
                  <a:ext cx="216408" cy="518160"/>
                </a:xfrm>
                <a:prstGeom prst="rect">
                  <a:avLst/>
                </a:prstGeom>
              </p:spPr>
            </p:pic>
          </p:grpSp>
          <p:sp>
            <p:nvSpPr>
              <p:cNvPr id="108" name="ZoneTexte 107"/>
              <p:cNvSpPr txBox="1"/>
              <p:nvPr/>
            </p:nvSpPr>
            <p:spPr>
              <a:xfrm>
                <a:off x="3972381" y="4675955"/>
                <a:ext cx="274434" cy="1846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600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Mr</a:t>
                </a:r>
                <a:endParaRPr lang="fr-FR" sz="6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4" name="Groupe 93"/>
            <p:cNvGrpSpPr/>
            <p:nvPr/>
          </p:nvGrpSpPr>
          <p:grpSpPr>
            <a:xfrm>
              <a:off x="3764011" y="4177550"/>
              <a:ext cx="1107996" cy="1102766"/>
              <a:chOff x="3768804" y="2729750"/>
              <a:chExt cx="1107996" cy="1102766"/>
            </a:xfrm>
          </p:grpSpPr>
          <p:pic>
            <p:nvPicPr>
              <p:cNvPr id="96" name="Image 95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rightnessContrast brigh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928" t="22774" r="46060" b="19602"/>
              <a:stretch/>
            </p:blipFill>
            <p:spPr>
              <a:xfrm>
                <a:off x="4302253" y="3203953"/>
                <a:ext cx="216000" cy="178556"/>
              </a:xfrm>
              <a:prstGeom prst="rect">
                <a:avLst/>
              </a:prstGeom>
            </p:spPr>
          </p:pic>
          <p:sp>
            <p:nvSpPr>
              <p:cNvPr id="97" name="ZoneTexte 96"/>
              <p:cNvSpPr txBox="1"/>
              <p:nvPr/>
            </p:nvSpPr>
            <p:spPr>
              <a:xfrm>
                <a:off x="4179954" y="3006241"/>
                <a:ext cx="543740" cy="2000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700" dirty="0">
                    <a:latin typeface="Arial" panose="020B0604020202020204" pitchFamily="34" charset="0"/>
                    <a:cs typeface="Arial" panose="020B0604020202020204" pitchFamily="34" charset="0"/>
                  </a:rPr>
                  <a:t>S</a:t>
                </a:r>
                <a:r>
                  <a:rPr lang="en-US" sz="7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ecreted</a:t>
                </a:r>
              </a:p>
            </p:txBody>
          </p:sp>
          <p:sp>
            <p:nvSpPr>
              <p:cNvPr id="98" name="ZoneTexte 97"/>
              <p:cNvSpPr txBox="1"/>
              <p:nvPr/>
            </p:nvSpPr>
            <p:spPr>
              <a:xfrm>
                <a:off x="4422985" y="3200821"/>
                <a:ext cx="296876" cy="1846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60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pitchFamily="34" charset="0"/>
                    <a:cs typeface="Arial" pitchFamily="34" charset="0"/>
                  </a:rPr>
                  <a:t>-52</a:t>
                </a:r>
                <a:endParaRPr kumimoji="0" lang="fr-FR" sz="60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9" name="ZoneTexte 98"/>
              <p:cNvSpPr txBox="1"/>
              <p:nvPr/>
            </p:nvSpPr>
            <p:spPr>
              <a:xfrm>
                <a:off x="3789379" y="3152496"/>
                <a:ext cx="317716" cy="1846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60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pitchFamily="34" charset="0"/>
                    <a:cs typeface="Arial" pitchFamily="34" charset="0"/>
                  </a:rPr>
                  <a:t>52- </a:t>
                </a:r>
                <a:endParaRPr kumimoji="0" lang="fr-FR" sz="60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0" name="ZoneTexte 99"/>
              <p:cNvSpPr txBox="1"/>
              <p:nvPr/>
            </p:nvSpPr>
            <p:spPr>
              <a:xfrm>
                <a:off x="3793002" y="3647850"/>
                <a:ext cx="317716" cy="1846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60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pitchFamily="34" charset="0"/>
                    <a:cs typeface="Arial" pitchFamily="34" charset="0"/>
                  </a:rPr>
                  <a:t>34- </a:t>
                </a:r>
                <a:endParaRPr kumimoji="0" lang="fr-FR" sz="60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1" name="ZoneTexte 100"/>
              <p:cNvSpPr txBox="1"/>
              <p:nvPr/>
            </p:nvSpPr>
            <p:spPr>
              <a:xfrm>
                <a:off x="3790885" y="3219982"/>
                <a:ext cx="296876" cy="1846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fr-FR" sz="60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pitchFamily="34" charset="0"/>
                    <a:cs typeface="Arial" pitchFamily="34" charset="0"/>
                  </a:rPr>
                  <a:t>48</a:t>
                </a:r>
                <a:r>
                  <a:rPr kumimoji="0" lang="fr-FR" sz="600" i="0" u="none" strike="noStrike" kern="0" cap="none" spc="0" normalizeH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pitchFamily="34" charset="0"/>
                    <a:cs typeface="Arial" pitchFamily="34" charset="0"/>
                  </a:rPr>
                  <a:t>-</a:t>
                </a:r>
                <a:endParaRPr kumimoji="0" lang="fr-FR" sz="60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2" name="ZoneTexte 101"/>
              <p:cNvSpPr txBox="1"/>
              <p:nvPr/>
            </p:nvSpPr>
            <p:spPr>
              <a:xfrm>
                <a:off x="3841405" y="3004435"/>
                <a:ext cx="511679" cy="2000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7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Cellular </a:t>
                </a:r>
              </a:p>
            </p:txBody>
          </p:sp>
          <p:sp>
            <p:nvSpPr>
              <p:cNvPr id="103" name="ZoneTexte 102"/>
              <p:cNvSpPr txBox="1"/>
              <p:nvPr/>
            </p:nvSpPr>
            <p:spPr>
              <a:xfrm>
                <a:off x="3768804" y="2729750"/>
                <a:ext cx="1107996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fr-FR" sz="8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Human</a:t>
                </a:r>
                <a:r>
                  <a:rPr lang="fr-FR" sz="8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fr-FR" sz="8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c</a:t>
                </a:r>
                <a:r>
                  <a:rPr lang="fr-FR" sz="8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ath</a:t>
                </a:r>
                <a:r>
                  <a:rPr lang="fr-FR" sz="8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-D </a:t>
                </a:r>
              </a:p>
              <a:p>
                <a:pPr algn="ctr"/>
                <a:r>
                  <a:rPr lang="fr-FR" sz="8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(MDA-MB-231 </a:t>
                </a:r>
                <a:r>
                  <a:rPr lang="fr-FR" sz="8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cells</a:t>
                </a:r>
                <a:r>
                  <a:rPr lang="fr-FR" sz="8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fr-FR" sz="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04" name="Connecteur droit 103"/>
              <p:cNvCxnSpPr/>
              <p:nvPr/>
            </p:nvCxnSpPr>
            <p:spPr>
              <a:xfrm>
                <a:off x="3850035" y="3039773"/>
                <a:ext cx="891505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05" name="Image 104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94573" y="3203953"/>
                <a:ext cx="216408" cy="615696"/>
              </a:xfrm>
              <a:prstGeom prst="rect">
                <a:avLst/>
              </a:prstGeom>
            </p:spPr>
          </p:pic>
          <p:sp>
            <p:nvSpPr>
              <p:cNvPr id="106" name="ZoneTexte 105"/>
              <p:cNvSpPr txBox="1"/>
              <p:nvPr/>
            </p:nvSpPr>
            <p:spPr>
              <a:xfrm>
                <a:off x="3789379" y="3082005"/>
                <a:ext cx="274434" cy="1846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600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Mr</a:t>
                </a:r>
                <a:endParaRPr lang="fr-FR" sz="6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aphicFrame>
          <p:nvGraphicFramePr>
            <p:cNvPr id="95" name="Objet 9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04229698"/>
                </p:ext>
              </p:extLst>
            </p:nvPr>
          </p:nvGraphicFramePr>
          <p:xfrm>
            <a:off x="1347170" y="5600700"/>
            <a:ext cx="2393950" cy="1562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549" name="Prism 5" r:id="rId14" imgW="2394360" imgH="1562040" progId="Prism5.Document">
                    <p:embed/>
                  </p:oleObj>
                </mc:Choice>
                <mc:Fallback>
                  <p:oleObj name="Prism 5" r:id="rId14" imgW="2394360" imgH="1562040" progId="Prism5.Document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1347170" y="5600700"/>
                          <a:ext cx="2393950" cy="15621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5" name="Groupe 34"/>
            <p:cNvGrpSpPr/>
            <p:nvPr/>
          </p:nvGrpSpPr>
          <p:grpSpPr>
            <a:xfrm>
              <a:off x="2030072" y="2354741"/>
              <a:ext cx="1863100" cy="1577900"/>
              <a:chOff x="533400" y="3212232"/>
              <a:chExt cx="1863100" cy="1577900"/>
            </a:xfrm>
          </p:grpSpPr>
          <p:sp>
            <p:nvSpPr>
              <p:cNvPr id="36" name="ZoneTexte 44"/>
              <p:cNvSpPr txBox="1">
                <a:spLocks noChangeArrowheads="1"/>
              </p:cNvSpPr>
              <p:nvPr/>
            </p:nvSpPr>
            <p:spPr bwMode="auto">
              <a:xfrm rot="19080000">
                <a:off x="788957" y="3302292"/>
                <a:ext cx="590277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en-US" sz="900" dirty="0" smtClean="0">
                    <a:latin typeface="Arial" pitchFamily="34" charset="0"/>
                    <a:cs typeface="Arial" pitchFamily="34" charset="0"/>
                  </a:rPr>
                  <a:t>Wash</a:t>
                </a:r>
                <a:endParaRPr lang="en-US" sz="900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7" name="ZoneTexte 45"/>
              <p:cNvSpPr txBox="1">
                <a:spLocks noChangeArrowheads="1"/>
              </p:cNvSpPr>
              <p:nvPr/>
            </p:nvSpPr>
            <p:spPr bwMode="auto">
              <a:xfrm rot="19080000">
                <a:off x="553757" y="3300881"/>
                <a:ext cx="563749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fr-FR" sz="900" dirty="0" smtClean="0">
                    <a:latin typeface="Arial" pitchFamily="34" charset="0"/>
                    <a:cs typeface="Arial" pitchFamily="34" charset="0"/>
                  </a:rPr>
                  <a:t>Input</a:t>
                </a:r>
                <a:endParaRPr lang="en-US" sz="900" dirty="0">
                  <a:latin typeface="Arial" pitchFamily="34" charset="0"/>
                  <a:cs typeface="Arial" pitchFamily="34" charset="0"/>
                </a:endParaRPr>
              </a:p>
            </p:txBody>
          </p:sp>
          <p:grpSp>
            <p:nvGrpSpPr>
              <p:cNvPr id="38" name="Groupe 37"/>
              <p:cNvGrpSpPr/>
              <p:nvPr/>
            </p:nvGrpSpPr>
            <p:grpSpPr>
              <a:xfrm>
                <a:off x="533400" y="4559300"/>
                <a:ext cx="1714213" cy="230832"/>
                <a:chOff x="533400" y="4609187"/>
                <a:chExt cx="1714213" cy="230832"/>
              </a:xfrm>
            </p:grpSpPr>
            <p:sp>
              <p:nvSpPr>
                <p:cNvPr id="54" name="ZoneTexte 53"/>
                <p:cNvSpPr txBox="1"/>
                <p:nvPr/>
              </p:nvSpPr>
              <p:spPr>
                <a:xfrm>
                  <a:off x="1767864" y="4609187"/>
                  <a:ext cx="479749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sz="900" dirty="0" smtClean="0">
                      <a:latin typeface="Arial" pitchFamily="34" charset="0"/>
                      <a:cs typeface="Arial" pitchFamily="34" charset="0"/>
                    </a:rPr>
                    <a:t>H7</a:t>
                  </a:r>
                  <a:endParaRPr lang="fr-FR" sz="900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pic>
              <p:nvPicPr>
                <p:cNvPr id="55" name="Picture 4"/>
                <p:cNvPicPr>
                  <a:picLocks noChangeAspect="1" noChangeArrowheads="1"/>
                </p:cNvPicPr>
                <p:nvPr/>
              </p:nvPicPr>
              <p:blipFill>
                <a:blip r:embed="rId16" cstate="print"/>
                <a:srcRect l="9162" t="76316" r="46244" b="10526"/>
                <a:stretch>
                  <a:fillRect/>
                </a:stretch>
              </p:blipFill>
              <p:spPr bwMode="auto">
                <a:xfrm flipH="1">
                  <a:off x="533400" y="4625297"/>
                  <a:ext cx="1273989" cy="200556"/>
                </a:xfrm>
                <a:prstGeom prst="rect">
                  <a:avLst/>
                </a:prstGeom>
                <a:noFill/>
                <a:ln w="6350">
                  <a:solidFill>
                    <a:schemeClr val="tx1">
                      <a:lumMod val="95000"/>
                      <a:lumOff val="5000"/>
                    </a:schemeClr>
                  </a:solidFill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39" name="Groupe 38"/>
              <p:cNvGrpSpPr/>
              <p:nvPr/>
            </p:nvGrpSpPr>
            <p:grpSpPr>
              <a:xfrm>
                <a:off x="533400" y="4311650"/>
                <a:ext cx="1863100" cy="230832"/>
                <a:chOff x="533400" y="3836421"/>
                <a:chExt cx="1863100" cy="230832"/>
              </a:xfrm>
            </p:grpSpPr>
            <p:sp>
              <p:nvSpPr>
                <p:cNvPr id="52" name="ZoneTexte 51"/>
                <p:cNvSpPr txBox="1"/>
                <p:nvPr/>
              </p:nvSpPr>
              <p:spPr>
                <a:xfrm>
                  <a:off x="1767864" y="3836421"/>
                  <a:ext cx="628636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sz="900" dirty="0" smtClean="0">
                      <a:latin typeface="Arial" pitchFamily="34" charset="0"/>
                      <a:cs typeface="Arial" pitchFamily="34" charset="0"/>
                    </a:rPr>
                    <a:t>F6</a:t>
                  </a:r>
                  <a:endParaRPr lang="fr-FR" sz="900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pic>
              <p:nvPicPr>
                <p:cNvPr id="53" name="Picture 4"/>
                <p:cNvPicPr>
                  <a:picLocks noChangeAspect="1" noChangeArrowheads="1"/>
                </p:cNvPicPr>
                <p:nvPr/>
              </p:nvPicPr>
              <p:blipFill>
                <a:blip r:embed="rId16" cstate="print"/>
                <a:srcRect l="55407" t="76316" b="10526"/>
                <a:stretch>
                  <a:fillRect/>
                </a:stretch>
              </p:blipFill>
              <p:spPr bwMode="auto">
                <a:xfrm flipH="1">
                  <a:off x="533400" y="3865441"/>
                  <a:ext cx="1273987" cy="200556"/>
                </a:xfrm>
                <a:prstGeom prst="rect">
                  <a:avLst/>
                </a:prstGeom>
                <a:noFill/>
                <a:ln w="6350">
                  <a:solidFill>
                    <a:schemeClr val="tx1">
                      <a:lumMod val="95000"/>
                      <a:lumOff val="5000"/>
                    </a:schemeClr>
                  </a:solidFill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40" name="Groupe 39"/>
              <p:cNvGrpSpPr/>
              <p:nvPr/>
            </p:nvGrpSpPr>
            <p:grpSpPr>
              <a:xfrm>
                <a:off x="533400" y="4083710"/>
                <a:ext cx="1714213" cy="230832"/>
                <a:chOff x="533400" y="4356760"/>
                <a:chExt cx="1714213" cy="230832"/>
              </a:xfrm>
            </p:grpSpPr>
            <p:sp>
              <p:nvSpPr>
                <p:cNvPr id="50" name="ZoneTexte 49"/>
                <p:cNvSpPr txBox="1"/>
                <p:nvPr/>
              </p:nvSpPr>
              <p:spPr>
                <a:xfrm>
                  <a:off x="1767864" y="4356760"/>
                  <a:ext cx="479749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sz="900" dirty="0" smtClean="0">
                      <a:latin typeface="Arial" pitchFamily="34" charset="0"/>
                      <a:cs typeface="Arial" pitchFamily="34" charset="0"/>
                    </a:rPr>
                    <a:t>F1</a:t>
                  </a:r>
                  <a:endParaRPr lang="fr-FR" sz="900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pic>
              <p:nvPicPr>
                <p:cNvPr id="51" name="Picture 4"/>
                <p:cNvPicPr>
                  <a:picLocks noChangeAspect="1" noChangeArrowheads="1"/>
                </p:cNvPicPr>
                <p:nvPr/>
              </p:nvPicPr>
              <p:blipFill>
                <a:blip r:embed="rId16" cstate="print"/>
                <a:srcRect l="8715" t="75323" r="47273" b="10192"/>
                <a:stretch>
                  <a:fillRect/>
                </a:stretch>
              </p:blipFill>
              <p:spPr bwMode="auto">
                <a:xfrm flipH="1">
                  <a:off x="533400" y="4372012"/>
                  <a:ext cx="1273989" cy="200556"/>
                </a:xfrm>
                <a:prstGeom prst="rect">
                  <a:avLst/>
                </a:prstGeom>
                <a:noFill/>
                <a:ln w="6350">
                  <a:solidFill>
                    <a:schemeClr val="tx1">
                      <a:lumMod val="95000"/>
                      <a:lumOff val="5000"/>
                    </a:schemeClr>
                  </a:solidFill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41" name="Groupe 40"/>
              <p:cNvGrpSpPr/>
              <p:nvPr/>
            </p:nvGrpSpPr>
            <p:grpSpPr>
              <a:xfrm>
                <a:off x="533400" y="3822700"/>
                <a:ext cx="1714213" cy="237498"/>
                <a:chOff x="533400" y="5348207"/>
                <a:chExt cx="1714213" cy="237498"/>
              </a:xfrm>
            </p:grpSpPr>
            <p:sp>
              <p:nvSpPr>
                <p:cNvPr id="48" name="ZoneTexte 47"/>
                <p:cNvSpPr txBox="1"/>
                <p:nvPr/>
              </p:nvSpPr>
              <p:spPr>
                <a:xfrm>
                  <a:off x="1767864" y="5348207"/>
                  <a:ext cx="479749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sz="900" dirty="0" smtClean="0">
                      <a:latin typeface="Arial" pitchFamily="34" charset="0"/>
                      <a:cs typeface="Arial" pitchFamily="34" charset="0"/>
                    </a:rPr>
                    <a:t>E12</a:t>
                  </a:r>
                  <a:endParaRPr lang="fr-FR" sz="900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pic>
              <p:nvPicPr>
                <p:cNvPr id="49" name="Picture 2"/>
                <p:cNvPicPr>
                  <a:picLocks noChangeAspect="1" noChangeArrowheads="1"/>
                </p:cNvPicPr>
                <p:nvPr/>
              </p:nvPicPr>
              <p:blipFill>
                <a:blip r:embed="rId17" cstate="print">
                  <a:lum contrast="40000"/>
                </a:blip>
                <a:srcRect l="12461" t="73101" r="1144" b="9494"/>
                <a:stretch>
                  <a:fillRect/>
                </a:stretch>
              </p:blipFill>
              <p:spPr bwMode="auto">
                <a:xfrm>
                  <a:off x="533400" y="5385149"/>
                  <a:ext cx="1273989" cy="200556"/>
                </a:xfrm>
                <a:prstGeom prst="rect">
                  <a:avLst/>
                </a:prstGeom>
                <a:noFill/>
                <a:ln w="6350">
                  <a:solidFill>
                    <a:schemeClr val="tx1">
                      <a:lumMod val="95000"/>
                      <a:lumOff val="5000"/>
                    </a:schemeClr>
                  </a:solidFill>
                  <a:miter lim="800000"/>
                  <a:headEnd/>
                  <a:tailEnd/>
                </a:ln>
                <a:effectLst/>
              </p:spPr>
            </p:pic>
          </p:grpSp>
          <p:grpSp>
            <p:nvGrpSpPr>
              <p:cNvPr id="42" name="Groupe 41"/>
              <p:cNvGrpSpPr/>
              <p:nvPr/>
            </p:nvGrpSpPr>
            <p:grpSpPr>
              <a:xfrm>
                <a:off x="533400" y="3587750"/>
                <a:ext cx="1714213" cy="234139"/>
                <a:chOff x="533400" y="4085143"/>
                <a:chExt cx="1714213" cy="234139"/>
              </a:xfrm>
            </p:grpSpPr>
            <p:sp>
              <p:nvSpPr>
                <p:cNvPr id="46" name="ZoneTexte 45"/>
                <p:cNvSpPr txBox="1"/>
                <p:nvPr/>
              </p:nvSpPr>
              <p:spPr>
                <a:xfrm>
                  <a:off x="1767864" y="4085143"/>
                  <a:ext cx="479749" cy="2308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fr-FR" sz="900" dirty="0" smtClean="0">
                      <a:latin typeface="Arial" pitchFamily="34" charset="0"/>
                      <a:cs typeface="Arial" pitchFamily="34" charset="0"/>
                    </a:rPr>
                    <a:t>E2</a:t>
                  </a:r>
                  <a:endParaRPr lang="fr-FR" sz="900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pic>
              <p:nvPicPr>
                <p:cNvPr id="47" name="Picture 2"/>
                <p:cNvPicPr>
                  <a:picLocks noChangeAspect="1" noChangeArrowheads="1"/>
                </p:cNvPicPr>
                <p:nvPr/>
              </p:nvPicPr>
              <p:blipFill>
                <a:blip r:embed="rId18" cstate="print">
                  <a:lum contrast="30000"/>
                </a:blip>
                <a:srcRect l="51512" t="76502" r="792" b="13314"/>
                <a:stretch>
                  <a:fillRect/>
                </a:stretch>
              </p:blipFill>
              <p:spPr bwMode="auto">
                <a:xfrm>
                  <a:off x="533400" y="4118726"/>
                  <a:ext cx="1273987" cy="200556"/>
                </a:xfrm>
                <a:prstGeom prst="rect">
                  <a:avLst/>
                </a:prstGeom>
                <a:noFill/>
                <a:ln w="635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</p:pic>
          </p:grpSp>
          <p:sp>
            <p:nvSpPr>
              <p:cNvPr id="43" name="ZoneTexte 46"/>
              <p:cNvSpPr txBox="1">
                <a:spLocks noChangeArrowheads="1"/>
              </p:cNvSpPr>
              <p:nvPr/>
            </p:nvSpPr>
            <p:spPr bwMode="auto">
              <a:xfrm>
                <a:off x="1089374" y="3416712"/>
                <a:ext cx="822557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en-US" sz="900" dirty="0" smtClean="0">
                    <a:latin typeface="Arial" pitchFamily="34" charset="0"/>
                    <a:cs typeface="Arial" pitchFamily="34" charset="0"/>
                  </a:rPr>
                  <a:t>1     2     3 </a:t>
                </a:r>
                <a:endParaRPr lang="en-US" sz="900" dirty="0"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44" name="Connecteur droit 43"/>
              <p:cNvCxnSpPr/>
              <p:nvPr/>
            </p:nvCxnSpPr>
            <p:spPr>
              <a:xfrm>
                <a:off x="1168362" y="3424811"/>
                <a:ext cx="616918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5" name="ZoneTexte 45"/>
              <p:cNvSpPr txBox="1">
                <a:spLocks noChangeArrowheads="1"/>
              </p:cNvSpPr>
              <p:nvPr/>
            </p:nvSpPr>
            <p:spPr bwMode="auto">
              <a:xfrm>
                <a:off x="1150472" y="3212232"/>
                <a:ext cx="694574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fr-FR" sz="900" dirty="0" smtClean="0">
                    <a:latin typeface="Arial" pitchFamily="34" charset="0"/>
                    <a:cs typeface="Arial" pitchFamily="34" charset="0"/>
                  </a:rPr>
                  <a:t>Elution</a:t>
                </a:r>
                <a:endParaRPr lang="en-US" sz="9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6" name="ZoneTexte 55"/>
            <p:cNvSpPr txBox="1"/>
            <p:nvPr/>
          </p:nvSpPr>
          <p:spPr>
            <a:xfrm>
              <a:off x="1219200" y="5392579"/>
              <a:ext cx="26103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00" b="1" dirty="0" smtClean="0">
                  <a:latin typeface="Arial" pitchFamily="34" charset="0"/>
                  <a:cs typeface="Arial" pitchFamily="34" charset="0"/>
                </a:rPr>
                <a:t>E</a:t>
              </a:r>
              <a:endParaRPr lang="fr-FR" sz="1000" b="1" dirty="0"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426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65544</TotalTime>
  <Words>53</Words>
  <Application>Microsoft Office PowerPoint</Application>
  <PresentationFormat>On-screen Show (4:3)</PresentationFormat>
  <Paragraphs>31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Thème Office</vt:lpstr>
      <vt:lpstr>Prism 5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ashraf.yahya</dc:creator>
  <cp:lastModifiedBy>Capangan, Fritz</cp:lastModifiedBy>
  <cp:revision>3259</cp:revision>
  <cp:lastPrinted>2018-07-27T10:11:24Z</cp:lastPrinted>
  <dcterms:created xsi:type="dcterms:W3CDTF">2014-07-30T15:16:58Z</dcterms:created>
  <dcterms:modified xsi:type="dcterms:W3CDTF">2019-01-18T23:54:37Z</dcterms:modified>
</cp:coreProperties>
</file>