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53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53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7440773"/>
              </p:ext>
            </p:extLst>
          </p:nvPr>
        </p:nvGraphicFramePr>
        <p:xfrm>
          <a:off x="2244725" y="3446463"/>
          <a:ext cx="2295525" cy="173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489" name="Prism 5" r:id="rId3" imgW="2295360" imgH="1735560" progId="Prism5.Document">
                  <p:embed/>
                </p:oleObj>
              </mc:Choice>
              <mc:Fallback>
                <p:oleObj name="Prism 5" r:id="rId3" imgW="2295360" imgH="173556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44725" y="3446463"/>
                        <a:ext cx="2295525" cy="1735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1219200" y="5181600"/>
            <a:ext cx="4648200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100" b="1" dirty="0" smtClean="0">
                <a:latin typeface="Times" panose="02020603060405020304" pitchFamily="18" charset="0"/>
              </a:rPr>
              <a:t>Figure S5. </a:t>
            </a:r>
            <a:r>
              <a:rPr lang="en-US" sz="1100" b="1" dirty="0">
                <a:latin typeface="Times" panose="02020603060405020304" pitchFamily="18" charset="0"/>
              </a:rPr>
              <a:t>Selectivity of F1 and E2 towards </a:t>
            </a:r>
            <a:r>
              <a:rPr lang="en-US" sz="1100" b="1" dirty="0" smtClean="0">
                <a:latin typeface="Times" panose="02020603060405020304" pitchFamily="18" charset="0"/>
              </a:rPr>
              <a:t>pro-</a:t>
            </a:r>
            <a:r>
              <a:rPr lang="en-US" sz="1100" b="1" dirty="0" err="1" smtClean="0">
                <a:latin typeface="Times" panose="02020603060405020304" pitchFamily="18" charset="0"/>
              </a:rPr>
              <a:t>cath</a:t>
            </a:r>
            <a:r>
              <a:rPr lang="en-US" sz="1100" b="1" dirty="0" smtClean="0">
                <a:latin typeface="Times" panose="02020603060405020304" pitchFamily="18" charset="0"/>
              </a:rPr>
              <a:t>-D</a:t>
            </a:r>
            <a:endParaRPr lang="en-US" sz="1100" b="1" dirty="0">
              <a:latin typeface="Times" panose="0202060306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28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65545</TotalTime>
  <Words>10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Thème Office</vt:lpstr>
      <vt:lpstr>Prism 5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3260</cp:revision>
  <cp:lastPrinted>2018-07-27T10:11:24Z</cp:lastPrinted>
  <dcterms:created xsi:type="dcterms:W3CDTF">2014-07-30T15:16:58Z</dcterms:created>
  <dcterms:modified xsi:type="dcterms:W3CDTF">2019-01-18T23:55:05Z</dcterms:modified>
</cp:coreProperties>
</file>