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charts/chart2.xml" ContentType="application/vnd.openxmlformats-officedocument.drawingml.chart+xml"/>
  <Override PartName="/ppt/theme/themeOverride2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491" r:id="rId2"/>
  </p:sldIdLst>
  <p:sldSz cx="6858000" cy="9144000" type="screen4x3"/>
  <p:notesSz cx="6669088" cy="9926638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ction par défaut" id="{4AF83D87-2F00-45DE-8066-A73FDAF4769B}">
          <p14:sldIdLst>
            <p14:sldId id="491"/>
          </p14:sldIdLst>
        </p14:section>
        <p14:section name="Section sans titre" id="{8F49F28E-8D24-4503-87F6-43C834918DA7}">
          <p14:sldIdLst/>
        </p14:section>
      </p14:sectionLst>
    </p:ext>
    <p:ext uri="{EFAFB233-063F-42B5-8137-9DF3F51BA10A}">
      <p15:sld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Style moyen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8EC20E35-A176-4012-BC5E-935CFFF8708E}" styleName="Style moyen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793D81CF-94F2-401A-BA57-92F5A7B2D0C5}" styleName="Style moyen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831" autoAdjust="0"/>
    <p:restoredTop sz="96058" autoAdjust="0"/>
  </p:normalViewPr>
  <p:slideViewPr>
    <p:cSldViewPr>
      <p:cViewPr>
        <p:scale>
          <a:sx n="84" d="100"/>
          <a:sy n="84" d="100"/>
        </p:scale>
        <p:origin x="-1344" y="-72"/>
      </p:cViewPr>
      <p:guideLst>
        <p:guide orient="horz" pos="2880"/>
        <p:guide pos="216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1.xlsx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2.xlsx"/><Relationship Id="rId1" Type="http://schemas.openxmlformats.org/officeDocument/2006/relationships/themeOverride" Target="../theme/themeOverrid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800" b="0" i="0" u="none" strike="noStrike" kern="1200" spc="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r>
              <a:rPr lang="fr-FR" sz="800" b="0" baseline="30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177</a:t>
            </a:r>
            <a:r>
              <a:rPr lang="fr-FR" sz="8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Lu-F1</a:t>
            </a:r>
            <a:endParaRPr lang="fr-FR" sz="800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c:rich>
      </c:tx>
      <c:layout>
        <c:manualLayout>
          <c:xMode val="edge"/>
          <c:yMode val="edge"/>
          <c:x val="0.43370400119382008"/>
          <c:y val="0.15561911170928666"/>
        </c:manualLayout>
      </c:layout>
      <c:overlay val="0"/>
      <c:spPr>
        <a:noFill/>
        <a:ln>
          <a:noFill/>
        </a:ln>
        <a:effectLst/>
      </c:spPr>
    </c:title>
    <c:autoTitleDeleted val="0"/>
    <c:plotArea>
      <c:layout>
        <c:manualLayout>
          <c:layoutTarget val="inner"/>
          <c:xMode val="edge"/>
          <c:yMode val="edge"/>
          <c:x val="0.12246319444444445"/>
          <c:y val="0.12183917212038005"/>
          <c:w val="0.84519884259259259"/>
          <c:h val="0.42124884558726067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'PESEES - COMPTAGE'!$BQ$15</c:f>
              <c:strCache>
                <c:ptCount val="1"/>
                <c:pt idx="0">
                  <c:v>24h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errBars>
            <c:errBarType val="plus"/>
            <c:errValType val="cust"/>
            <c:noEndCap val="0"/>
            <c:plus>
              <c:numRef>
                <c:f>'PESEES - COMPTAGE'!$BR$16:$BR$33</c:f>
                <c:numCache>
                  <c:formatCode>General</c:formatCode>
                  <c:ptCount val="18"/>
                  <c:pt idx="0">
                    <c:v>3.0586169231732052</c:v>
                  </c:pt>
                  <c:pt idx="1">
                    <c:v>1.3515023798851931</c:v>
                  </c:pt>
                  <c:pt idx="2">
                    <c:v>5.78605490878821</c:v>
                  </c:pt>
                  <c:pt idx="3">
                    <c:v>0.71416328408626084</c:v>
                  </c:pt>
                  <c:pt idx="4">
                    <c:v>1.5139415157642735</c:v>
                  </c:pt>
                  <c:pt idx="5">
                    <c:v>2.4281551250007443</c:v>
                  </c:pt>
                  <c:pt idx="6">
                    <c:v>0.77729596087330022</c:v>
                  </c:pt>
                  <c:pt idx="7">
                    <c:v>0.50527397750201175</c:v>
                  </c:pt>
                  <c:pt idx="8">
                    <c:v>0.5920714553697275</c:v>
                  </c:pt>
                  <c:pt idx="9">
                    <c:v>0.9576600578821497</c:v>
                  </c:pt>
                  <c:pt idx="10">
                    <c:v>0.33707995791789808</c:v>
                  </c:pt>
                  <c:pt idx="11">
                    <c:v>0.98473428078066094</c:v>
                  </c:pt>
                  <c:pt idx="12">
                    <c:v>1.1498375306160089</c:v>
                  </c:pt>
                  <c:pt idx="13">
                    <c:v>0.12646779523265445</c:v>
                  </c:pt>
                  <c:pt idx="14">
                    <c:v>0.23289518375729579</c:v>
                  </c:pt>
                  <c:pt idx="15">
                    <c:v>1.6087951877245048</c:v>
                  </c:pt>
                  <c:pt idx="16">
                    <c:v>1.0255470176338801</c:v>
                  </c:pt>
                  <c:pt idx="17">
                    <c:v>0.2419863260813826</c:v>
                  </c:pt>
                </c:numCache>
              </c:numRef>
            </c:plus>
            <c:minus>
              <c:numRef>
                <c:f>'PESEES - COMPTAGE'!$BR$16:$BR$33</c:f>
                <c:numCache>
                  <c:formatCode>General</c:formatCode>
                  <c:ptCount val="18"/>
                  <c:pt idx="0">
                    <c:v>3.0586169231732052</c:v>
                  </c:pt>
                  <c:pt idx="1">
                    <c:v>1.3515023798851931</c:v>
                  </c:pt>
                  <c:pt idx="2">
                    <c:v>5.78605490878821</c:v>
                  </c:pt>
                  <c:pt idx="3">
                    <c:v>0.71416328408626084</c:v>
                  </c:pt>
                  <c:pt idx="4">
                    <c:v>1.5139415157642735</c:v>
                  </c:pt>
                  <c:pt idx="5">
                    <c:v>2.4281551250007443</c:v>
                  </c:pt>
                  <c:pt idx="6">
                    <c:v>0.77729596087330022</c:v>
                  </c:pt>
                  <c:pt idx="7">
                    <c:v>0.50527397750201175</c:v>
                  </c:pt>
                  <c:pt idx="8">
                    <c:v>0.5920714553697275</c:v>
                  </c:pt>
                  <c:pt idx="9">
                    <c:v>0.9576600578821497</c:v>
                  </c:pt>
                  <c:pt idx="10">
                    <c:v>0.33707995791789808</c:v>
                  </c:pt>
                  <c:pt idx="11">
                    <c:v>0.98473428078066094</c:v>
                  </c:pt>
                  <c:pt idx="12">
                    <c:v>1.1498375306160089</c:v>
                  </c:pt>
                  <c:pt idx="13">
                    <c:v>0.12646779523265445</c:v>
                  </c:pt>
                  <c:pt idx="14">
                    <c:v>0.23289518375729579</c:v>
                  </c:pt>
                  <c:pt idx="15">
                    <c:v>1.6087951877245048</c:v>
                  </c:pt>
                  <c:pt idx="16">
                    <c:v>1.0255470176338801</c:v>
                  </c:pt>
                  <c:pt idx="17">
                    <c:v>0.2419863260813826</c:v>
                  </c:pt>
                </c:numCache>
              </c:numRef>
            </c:minus>
            <c:spPr>
              <a:noFill/>
              <a:ln w="6350" cap="flat" cmpd="sng" algn="ctr">
                <a:solidFill>
                  <a:sysClr val="windowText" lastClr="000000">
                    <a:lumMod val="65000"/>
                    <a:lumOff val="35000"/>
                  </a:sysClr>
                </a:solidFill>
                <a:round/>
              </a:ln>
              <a:effectLst/>
            </c:spPr>
          </c:errBars>
          <c:cat>
            <c:strRef>
              <c:f>'PESEES - COMPTAGE'!$BP$16:$BP$32</c:f>
              <c:strCache>
                <c:ptCount val="17"/>
                <c:pt idx="0">
                  <c:v>BLOOD</c:v>
                </c:pt>
                <c:pt idx="1">
                  <c:v>TUMOR</c:v>
                </c:pt>
                <c:pt idx="2">
                  <c:v>LIVER</c:v>
                </c:pt>
                <c:pt idx="3">
                  <c:v>KIDNEY</c:v>
                </c:pt>
                <c:pt idx="4">
                  <c:v>LUNG</c:v>
                </c:pt>
                <c:pt idx="5">
                  <c:v>SPLEEN</c:v>
                </c:pt>
                <c:pt idx="6">
                  <c:v>HEART</c:v>
                </c:pt>
                <c:pt idx="7">
                  <c:v>MUSCLE</c:v>
                </c:pt>
                <c:pt idx="8">
                  <c:v>BONE</c:v>
                </c:pt>
                <c:pt idx="9">
                  <c:v>SKIN</c:v>
                </c:pt>
                <c:pt idx="10">
                  <c:v>STOMACH</c:v>
                </c:pt>
                <c:pt idx="11">
                  <c:v>INTESTIN</c:v>
                </c:pt>
                <c:pt idx="12">
                  <c:v>COLON</c:v>
                </c:pt>
                <c:pt idx="13">
                  <c:v>TAIL</c:v>
                </c:pt>
                <c:pt idx="14">
                  <c:v>HEAD</c:v>
                </c:pt>
                <c:pt idx="15">
                  <c:v>OVARIES</c:v>
                </c:pt>
                <c:pt idx="16">
                  <c:v>BREAST</c:v>
                </c:pt>
              </c:strCache>
            </c:strRef>
          </c:cat>
          <c:val>
            <c:numRef>
              <c:f>'PESEES - COMPTAGE'!$BQ$16:$BQ$32</c:f>
              <c:numCache>
                <c:formatCode>0.00</c:formatCode>
                <c:ptCount val="17"/>
                <c:pt idx="0">
                  <c:v>12.429988795232223</c:v>
                </c:pt>
                <c:pt idx="1">
                  <c:v>5.2063875865496687</c:v>
                </c:pt>
                <c:pt idx="2">
                  <c:v>19.508138317092197</c:v>
                </c:pt>
                <c:pt idx="3">
                  <c:v>3.991667821286959</c:v>
                </c:pt>
                <c:pt idx="4">
                  <c:v>5.1725372042285178</c:v>
                </c:pt>
                <c:pt idx="5">
                  <c:v>6.612570313048618</c:v>
                </c:pt>
                <c:pt idx="6">
                  <c:v>3.6084748391857211</c:v>
                </c:pt>
                <c:pt idx="7">
                  <c:v>1.0282931346869282</c:v>
                </c:pt>
                <c:pt idx="8">
                  <c:v>2.0713699584329355</c:v>
                </c:pt>
                <c:pt idx="9">
                  <c:v>4.8641550001594709</c:v>
                </c:pt>
                <c:pt idx="10">
                  <c:v>1.2601556029608822</c:v>
                </c:pt>
                <c:pt idx="11">
                  <c:v>3.1318403573919369</c:v>
                </c:pt>
                <c:pt idx="12">
                  <c:v>5.6638808902487128</c:v>
                </c:pt>
                <c:pt idx="13">
                  <c:v>1.6107728843155291</c:v>
                </c:pt>
                <c:pt idx="14">
                  <c:v>1.9541848472947434</c:v>
                </c:pt>
                <c:pt idx="15">
                  <c:v>4.7810291898632968</c:v>
                </c:pt>
                <c:pt idx="16">
                  <c:v>5.392141528794042</c:v>
                </c:pt>
              </c:numCache>
            </c:numRef>
          </c:val>
        </c:ser>
        <c:ser>
          <c:idx val="1"/>
          <c:order val="1"/>
          <c:tx>
            <c:strRef>
              <c:f>'PESEES - COMPTAGE'!$BS$15</c:f>
              <c:strCache>
                <c:ptCount val="1"/>
                <c:pt idx="0">
                  <c:v>48h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errBars>
            <c:errBarType val="plus"/>
            <c:errValType val="cust"/>
            <c:noEndCap val="0"/>
            <c:plus>
              <c:numRef>
                <c:f>'PESEES - COMPTAGE'!$BT$16:$BT$33</c:f>
                <c:numCache>
                  <c:formatCode>General</c:formatCode>
                  <c:ptCount val="18"/>
                  <c:pt idx="0">
                    <c:v>4.1900786760051227</c:v>
                  </c:pt>
                  <c:pt idx="1">
                    <c:v>3.7685643815878631</c:v>
                  </c:pt>
                  <c:pt idx="2">
                    <c:v>0.69819812166050499</c:v>
                  </c:pt>
                  <c:pt idx="3">
                    <c:v>0.11426611431494475</c:v>
                  </c:pt>
                  <c:pt idx="4">
                    <c:v>1.3493620061360254</c:v>
                  </c:pt>
                  <c:pt idx="5">
                    <c:v>6.1863993150085834</c:v>
                  </c:pt>
                  <c:pt idx="6">
                    <c:v>0.68477062795507349</c:v>
                  </c:pt>
                  <c:pt idx="7">
                    <c:v>0.14937591167803696</c:v>
                  </c:pt>
                  <c:pt idx="8">
                    <c:v>1.1661761888136601</c:v>
                  </c:pt>
                  <c:pt idx="9">
                    <c:v>0.48556559026765939</c:v>
                  </c:pt>
                  <c:pt idx="10">
                    <c:v>0.46391112448925576</c:v>
                  </c:pt>
                  <c:pt idx="11">
                    <c:v>2.0252995068278898</c:v>
                  </c:pt>
                  <c:pt idx="12">
                    <c:v>1.0969185792782943</c:v>
                  </c:pt>
                  <c:pt idx="13">
                    <c:v>0.20149511799612613</c:v>
                  </c:pt>
                  <c:pt idx="14">
                    <c:v>0.2294206422967015</c:v>
                  </c:pt>
                  <c:pt idx="15">
                    <c:v>1.013602055695346</c:v>
                  </c:pt>
                  <c:pt idx="16">
                    <c:v>0.60799105009506205</c:v>
                  </c:pt>
                  <c:pt idx="17">
                    <c:v>6.6667512084694708E-2</c:v>
                  </c:pt>
                </c:numCache>
              </c:numRef>
            </c:plus>
            <c:minus>
              <c:numRef>
                <c:f>'PESEES - COMPTAGE'!$BT$16:$BT$33</c:f>
                <c:numCache>
                  <c:formatCode>General</c:formatCode>
                  <c:ptCount val="18"/>
                  <c:pt idx="0">
                    <c:v>4.1900786760051227</c:v>
                  </c:pt>
                  <c:pt idx="1">
                    <c:v>3.7685643815878631</c:v>
                  </c:pt>
                  <c:pt idx="2">
                    <c:v>0.69819812166050499</c:v>
                  </c:pt>
                  <c:pt idx="3">
                    <c:v>0.11426611431494475</c:v>
                  </c:pt>
                  <c:pt idx="4">
                    <c:v>1.3493620061360254</c:v>
                  </c:pt>
                  <c:pt idx="5">
                    <c:v>6.1863993150085834</c:v>
                  </c:pt>
                  <c:pt idx="6">
                    <c:v>0.68477062795507349</c:v>
                  </c:pt>
                  <c:pt idx="7">
                    <c:v>0.14937591167803696</c:v>
                  </c:pt>
                  <c:pt idx="8">
                    <c:v>1.1661761888136601</c:v>
                  </c:pt>
                  <c:pt idx="9">
                    <c:v>0.48556559026765939</c:v>
                  </c:pt>
                  <c:pt idx="10">
                    <c:v>0.46391112448925576</c:v>
                  </c:pt>
                  <c:pt idx="11">
                    <c:v>2.0252995068278898</c:v>
                  </c:pt>
                  <c:pt idx="12">
                    <c:v>1.0969185792782943</c:v>
                  </c:pt>
                  <c:pt idx="13">
                    <c:v>0.20149511799612613</c:v>
                  </c:pt>
                  <c:pt idx="14">
                    <c:v>0.2294206422967015</c:v>
                  </c:pt>
                  <c:pt idx="15">
                    <c:v>1.013602055695346</c:v>
                  </c:pt>
                  <c:pt idx="16">
                    <c:v>0.60799105009506205</c:v>
                  </c:pt>
                  <c:pt idx="17">
                    <c:v>6.6667512084694708E-2</c:v>
                  </c:pt>
                </c:numCache>
              </c:numRef>
            </c:minus>
            <c:spPr>
              <a:noFill/>
              <a:ln w="6350" cap="flat" cmpd="sng" algn="ctr">
                <a:solidFill>
                  <a:sysClr val="windowText" lastClr="000000">
                    <a:lumMod val="65000"/>
                    <a:lumOff val="35000"/>
                  </a:sysClr>
                </a:solidFill>
                <a:round/>
              </a:ln>
              <a:effectLst/>
            </c:spPr>
          </c:errBars>
          <c:cat>
            <c:strRef>
              <c:f>'PESEES - COMPTAGE'!$BP$16:$BP$32</c:f>
              <c:strCache>
                <c:ptCount val="17"/>
                <c:pt idx="0">
                  <c:v>BLOOD</c:v>
                </c:pt>
                <c:pt idx="1">
                  <c:v>TUMOR</c:v>
                </c:pt>
                <c:pt idx="2">
                  <c:v>LIVER</c:v>
                </c:pt>
                <c:pt idx="3">
                  <c:v>KIDNEY</c:v>
                </c:pt>
                <c:pt idx="4">
                  <c:v>LUNG</c:v>
                </c:pt>
                <c:pt idx="5">
                  <c:v>SPLEEN</c:v>
                </c:pt>
                <c:pt idx="6">
                  <c:v>HEART</c:v>
                </c:pt>
                <c:pt idx="7">
                  <c:v>MUSCLE</c:v>
                </c:pt>
                <c:pt idx="8">
                  <c:v>BONE</c:v>
                </c:pt>
                <c:pt idx="9">
                  <c:v>SKIN</c:v>
                </c:pt>
                <c:pt idx="10">
                  <c:v>STOMACH</c:v>
                </c:pt>
                <c:pt idx="11">
                  <c:v>INTESTIN</c:v>
                </c:pt>
                <c:pt idx="12">
                  <c:v>COLON</c:v>
                </c:pt>
                <c:pt idx="13">
                  <c:v>TAIL</c:v>
                </c:pt>
                <c:pt idx="14">
                  <c:v>HEAD</c:v>
                </c:pt>
                <c:pt idx="15">
                  <c:v>OVARIES</c:v>
                </c:pt>
                <c:pt idx="16">
                  <c:v>BREAST</c:v>
                </c:pt>
              </c:strCache>
            </c:strRef>
          </c:cat>
          <c:val>
            <c:numRef>
              <c:f>'PESEES - COMPTAGE'!$BS$16:$BS$32</c:f>
              <c:numCache>
                <c:formatCode>0.00</c:formatCode>
                <c:ptCount val="17"/>
                <c:pt idx="0">
                  <c:v>8.0374378105195792</c:v>
                </c:pt>
                <c:pt idx="1">
                  <c:v>7.8897277493014411</c:v>
                </c:pt>
                <c:pt idx="2">
                  <c:v>11.856185225133673</c:v>
                </c:pt>
                <c:pt idx="3">
                  <c:v>3.0369225462809752</c:v>
                </c:pt>
                <c:pt idx="4">
                  <c:v>3.738628146498491</c:v>
                </c:pt>
                <c:pt idx="5">
                  <c:v>8.529452990293791</c:v>
                </c:pt>
                <c:pt idx="6">
                  <c:v>2.7462250859080397</c:v>
                </c:pt>
                <c:pt idx="7">
                  <c:v>0.73391098461693427</c:v>
                </c:pt>
                <c:pt idx="8">
                  <c:v>2.3060278442164801</c:v>
                </c:pt>
                <c:pt idx="9">
                  <c:v>4.1886413260610373</c:v>
                </c:pt>
                <c:pt idx="10">
                  <c:v>1.6860469557778184</c:v>
                </c:pt>
                <c:pt idx="11">
                  <c:v>3.0747430922514551</c:v>
                </c:pt>
                <c:pt idx="12">
                  <c:v>2.5308943750260697</c:v>
                </c:pt>
                <c:pt idx="13">
                  <c:v>1.7184393600419332</c:v>
                </c:pt>
                <c:pt idx="14">
                  <c:v>1.6071899786255437</c:v>
                </c:pt>
                <c:pt idx="15">
                  <c:v>4.6915389575915167</c:v>
                </c:pt>
                <c:pt idx="16">
                  <c:v>3.6430510370774956</c:v>
                </c:pt>
              </c:numCache>
            </c:numRef>
          </c:val>
        </c:ser>
        <c:ser>
          <c:idx val="2"/>
          <c:order val="2"/>
          <c:tx>
            <c:strRef>
              <c:f>'PESEES - COMPTAGE'!$BU$15</c:f>
              <c:strCache>
                <c:ptCount val="1"/>
                <c:pt idx="0">
                  <c:v>72h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errBars>
            <c:errBarType val="plus"/>
            <c:errValType val="cust"/>
            <c:noEndCap val="0"/>
            <c:plus>
              <c:numRef>
                <c:f>'PESEES - COMPTAGE'!$BV$16:$BV$33</c:f>
                <c:numCache>
                  <c:formatCode>General</c:formatCode>
                  <c:ptCount val="18"/>
                  <c:pt idx="0">
                    <c:v>2.1510878573697729</c:v>
                  </c:pt>
                  <c:pt idx="1">
                    <c:v>4.3490970972474861</c:v>
                  </c:pt>
                  <c:pt idx="2">
                    <c:v>5.2359740020706091</c:v>
                  </c:pt>
                  <c:pt idx="3">
                    <c:v>0.16631924534861867</c:v>
                  </c:pt>
                  <c:pt idx="4">
                    <c:v>0.49893748433275142</c:v>
                  </c:pt>
                  <c:pt idx="5">
                    <c:v>3.1177691556014833</c:v>
                  </c:pt>
                  <c:pt idx="6">
                    <c:v>0.72045163697254333</c:v>
                  </c:pt>
                  <c:pt idx="7">
                    <c:v>0.1274754400943503</c:v>
                  </c:pt>
                  <c:pt idx="8">
                    <c:v>0.55032105281648125</c:v>
                  </c:pt>
                  <c:pt idx="9">
                    <c:v>0.26607778598203835</c:v>
                  </c:pt>
                  <c:pt idx="10">
                    <c:v>0.62683233165936958</c:v>
                  </c:pt>
                  <c:pt idx="11">
                    <c:v>0.95860502777990242</c:v>
                  </c:pt>
                  <c:pt idx="12">
                    <c:v>0.23907797079180604</c:v>
                  </c:pt>
                  <c:pt idx="13">
                    <c:v>1.6734701558871943E-2</c:v>
                  </c:pt>
                  <c:pt idx="14">
                    <c:v>9.1802954113756566E-2</c:v>
                  </c:pt>
                  <c:pt idx="15">
                    <c:v>1.5299113231257753</c:v>
                  </c:pt>
                  <c:pt idx="16">
                    <c:v>1.2644549905761246</c:v>
                  </c:pt>
                  <c:pt idx="17">
                    <c:v>4.3380537084841644E-2</c:v>
                  </c:pt>
                </c:numCache>
              </c:numRef>
            </c:plus>
            <c:minus>
              <c:numRef>
                <c:f>'PESEES - COMPTAGE'!$BV$16:$BV$33</c:f>
                <c:numCache>
                  <c:formatCode>General</c:formatCode>
                  <c:ptCount val="18"/>
                  <c:pt idx="0">
                    <c:v>2.1510878573697729</c:v>
                  </c:pt>
                  <c:pt idx="1">
                    <c:v>4.3490970972474861</c:v>
                  </c:pt>
                  <c:pt idx="2">
                    <c:v>5.2359740020706091</c:v>
                  </c:pt>
                  <c:pt idx="3">
                    <c:v>0.16631924534861867</c:v>
                  </c:pt>
                  <c:pt idx="4">
                    <c:v>0.49893748433275142</c:v>
                  </c:pt>
                  <c:pt idx="5">
                    <c:v>3.1177691556014833</c:v>
                  </c:pt>
                  <c:pt idx="6">
                    <c:v>0.72045163697254333</c:v>
                  </c:pt>
                  <c:pt idx="7">
                    <c:v>0.1274754400943503</c:v>
                  </c:pt>
                  <c:pt idx="8">
                    <c:v>0.55032105281648125</c:v>
                  </c:pt>
                  <c:pt idx="9">
                    <c:v>0.26607778598203835</c:v>
                  </c:pt>
                  <c:pt idx="10">
                    <c:v>0.62683233165936958</c:v>
                  </c:pt>
                  <c:pt idx="11">
                    <c:v>0.95860502777990242</c:v>
                  </c:pt>
                  <c:pt idx="12">
                    <c:v>0.23907797079180604</c:v>
                  </c:pt>
                  <c:pt idx="13">
                    <c:v>1.6734701558871943E-2</c:v>
                  </c:pt>
                  <c:pt idx="14">
                    <c:v>9.1802954113756566E-2</c:v>
                  </c:pt>
                  <c:pt idx="15">
                    <c:v>1.5299113231257753</c:v>
                  </c:pt>
                  <c:pt idx="16">
                    <c:v>1.2644549905761246</c:v>
                  </c:pt>
                  <c:pt idx="17">
                    <c:v>4.3380537084841644E-2</c:v>
                  </c:pt>
                </c:numCache>
              </c:numRef>
            </c:minus>
            <c:spPr>
              <a:noFill/>
              <a:ln w="6350" cap="flat" cmpd="sng" algn="ctr">
                <a:solidFill>
                  <a:sysClr val="windowText" lastClr="000000">
                    <a:lumMod val="65000"/>
                    <a:lumOff val="35000"/>
                  </a:sysClr>
                </a:solidFill>
                <a:round/>
              </a:ln>
              <a:effectLst/>
            </c:spPr>
          </c:errBars>
          <c:cat>
            <c:strRef>
              <c:f>'PESEES - COMPTAGE'!$BP$16:$BP$32</c:f>
              <c:strCache>
                <c:ptCount val="17"/>
                <c:pt idx="0">
                  <c:v>BLOOD</c:v>
                </c:pt>
                <c:pt idx="1">
                  <c:v>TUMOR</c:v>
                </c:pt>
                <c:pt idx="2">
                  <c:v>LIVER</c:v>
                </c:pt>
                <c:pt idx="3">
                  <c:v>KIDNEY</c:v>
                </c:pt>
                <c:pt idx="4">
                  <c:v>LUNG</c:v>
                </c:pt>
                <c:pt idx="5">
                  <c:v>SPLEEN</c:v>
                </c:pt>
                <c:pt idx="6">
                  <c:v>HEART</c:v>
                </c:pt>
                <c:pt idx="7">
                  <c:v>MUSCLE</c:v>
                </c:pt>
                <c:pt idx="8">
                  <c:v>BONE</c:v>
                </c:pt>
                <c:pt idx="9">
                  <c:v>SKIN</c:v>
                </c:pt>
                <c:pt idx="10">
                  <c:v>STOMACH</c:v>
                </c:pt>
                <c:pt idx="11">
                  <c:v>INTESTIN</c:v>
                </c:pt>
                <c:pt idx="12">
                  <c:v>COLON</c:v>
                </c:pt>
                <c:pt idx="13">
                  <c:v>TAIL</c:v>
                </c:pt>
                <c:pt idx="14">
                  <c:v>HEAD</c:v>
                </c:pt>
                <c:pt idx="15">
                  <c:v>OVARIES</c:v>
                </c:pt>
                <c:pt idx="16">
                  <c:v>BREAST</c:v>
                </c:pt>
              </c:strCache>
            </c:strRef>
          </c:cat>
          <c:val>
            <c:numRef>
              <c:f>'PESEES - COMPTAGE'!$BU$16:$BU$32</c:f>
              <c:numCache>
                <c:formatCode>0.00</c:formatCode>
                <c:ptCount val="17"/>
                <c:pt idx="0">
                  <c:v>6.403676198488081</c:v>
                </c:pt>
                <c:pt idx="1">
                  <c:v>8.190325308586651</c:v>
                </c:pt>
                <c:pt idx="2">
                  <c:v>10.526581166481035</c:v>
                </c:pt>
                <c:pt idx="3">
                  <c:v>2.3077779349176106</c:v>
                </c:pt>
                <c:pt idx="4">
                  <c:v>3.5943568150492071</c:v>
                </c:pt>
                <c:pt idx="5">
                  <c:v>5.7066253034649383</c:v>
                </c:pt>
                <c:pt idx="6">
                  <c:v>2.0689307694601045</c:v>
                </c:pt>
                <c:pt idx="7">
                  <c:v>0.62376196989263066</c:v>
                </c:pt>
                <c:pt idx="8">
                  <c:v>1.3978616478690873</c:v>
                </c:pt>
                <c:pt idx="9">
                  <c:v>3.6957429613525177</c:v>
                </c:pt>
                <c:pt idx="10">
                  <c:v>1.2610994674364433</c:v>
                </c:pt>
                <c:pt idx="11">
                  <c:v>2.0181601269734304</c:v>
                </c:pt>
                <c:pt idx="12">
                  <c:v>2.0754549791664658</c:v>
                </c:pt>
                <c:pt idx="13">
                  <c:v>1.2234904517511613</c:v>
                </c:pt>
                <c:pt idx="14">
                  <c:v>1.274753960583066</c:v>
                </c:pt>
                <c:pt idx="15">
                  <c:v>4.0506690900035727</c:v>
                </c:pt>
                <c:pt idx="16">
                  <c:v>3.5979607445778399</c:v>
                </c:pt>
              </c:numCache>
            </c:numRef>
          </c:val>
        </c:ser>
        <c:ser>
          <c:idx val="3"/>
          <c:order val="3"/>
          <c:tx>
            <c:strRef>
              <c:f>'PESEES - COMPTAGE'!$BW$15</c:f>
              <c:strCache>
                <c:ptCount val="1"/>
                <c:pt idx="0">
                  <c:v>96h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errBars>
            <c:errBarType val="plus"/>
            <c:errValType val="cust"/>
            <c:noEndCap val="0"/>
            <c:plus>
              <c:numRef>
                <c:f>'PESEES - COMPTAGE'!$BX$16:$BX$33</c:f>
                <c:numCache>
                  <c:formatCode>General</c:formatCode>
                  <c:ptCount val="18"/>
                  <c:pt idx="0">
                    <c:v>4.5123854712056248</c:v>
                  </c:pt>
                  <c:pt idx="1">
                    <c:v>2.5821150303777167</c:v>
                  </c:pt>
                  <c:pt idx="2">
                    <c:v>2.4162916024637036</c:v>
                  </c:pt>
                  <c:pt idx="3">
                    <c:v>0.84999282619090955</c:v>
                  </c:pt>
                  <c:pt idx="4">
                    <c:v>1.8720719325596173</c:v>
                  </c:pt>
                  <c:pt idx="5">
                    <c:v>3.6563492279638403</c:v>
                  </c:pt>
                  <c:pt idx="6">
                    <c:v>1.0206445416634735</c:v>
                  </c:pt>
                  <c:pt idx="7">
                    <c:v>0.17311986133420715</c:v>
                  </c:pt>
                  <c:pt idx="8">
                    <c:v>0.70064143219632657</c:v>
                  </c:pt>
                  <c:pt idx="9">
                    <c:v>0.79023531021834692</c:v>
                  </c:pt>
                  <c:pt idx="10">
                    <c:v>0.27681254622258344</c:v>
                  </c:pt>
                  <c:pt idx="11">
                    <c:v>0.34285660370885135</c:v>
                  </c:pt>
                  <c:pt idx="12">
                    <c:v>0.51086474812848903</c:v>
                  </c:pt>
                  <c:pt idx="13">
                    <c:v>0.46642043030194225</c:v>
                  </c:pt>
                  <c:pt idx="14">
                    <c:v>0.49166041207296857</c:v>
                  </c:pt>
                  <c:pt idx="15">
                    <c:v>0.96309173764853329</c:v>
                  </c:pt>
                  <c:pt idx="16">
                    <c:v>1.5636757395819896</c:v>
                  </c:pt>
                  <c:pt idx="17">
                    <c:v>0.37042985931607703</c:v>
                  </c:pt>
                </c:numCache>
              </c:numRef>
            </c:plus>
            <c:minus>
              <c:numRef>
                <c:f>'PESEES - COMPTAGE'!$BX$16:$BX$33</c:f>
                <c:numCache>
                  <c:formatCode>General</c:formatCode>
                  <c:ptCount val="18"/>
                  <c:pt idx="0">
                    <c:v>4.5123854712056248</c:v>
                  </c:pt>
                  <c:pt idx="1">
                    <c:v>2.5821150303777167</c:v>
                  </c:pt>
                  <c:pt idx="2">
                    <c:v>2.4162916024637036</c:v>
                  </c:pt>
                  <c:pt idx="3">
                    <c:v>0.84999282619090955</c:v>
                  </c:pt>
                  <c:pt idx="4">
                    <c:v>1.8720719325596173</c:v>
                  </c:pt>
                  <c:pt idx="5">
                    <c:v>3.6563492279638403</c:v>
                  </c:pt>
                  <c:pt idx="6">
                    <c:v>1.0206445416634735</c:v>
                  </c:pt>
                  <c:pt idx="7">
                    <c:v>0.17311986133420715</c:v>
                  </c:pt>
                  <c:pt idx="8">
                    <c:v>0.70064143219632657</c:v>
                  </c:pt>
                  <c:pt idx="9">
                    <c:v>0.79023531021834692</c:v>
                  </c:pt>
                  <c:pt idx="10">
                    <c:v>0.27681254622258344</c:v>
                  </c:pt>
                  <c:pt idx="11">
                    <c:v>0.34285660370885135</c:v>
                  </c:pt>
                  <c:pt idx="12">
                    <c:v>0.51086474812848903</c:v>
                  </c:pt>
                  <c:pt idx="13">
                    <c:v>0.46642043030194225</c:v>
                  </c:pt>
                  <c:pt idx="14">
                    <c:v>0.49166041207296857</c:v>
                  </c:pt>
                  <c:pt idx="15">
                    <c:v>0.96309173764853329</c:v>
                  </c:pt>
                  <c:pt idx="16">
                    <c:v>1.5636757395819896</c:v>
                  </c:pt>
                  <c:pt idx="17">
                    <c:v>0.37042985931607703</c:v>
                  </c:pt>
                </c:numCache>
              </c:numRef>
            </c:minus>
            <c:spPr>
              <a:noFill/>
              <a:ln w="6350" cap="flat" cmpd="sng" algn="ctr">
                <a:solidFill>
                  <a:sysClr val="windowText" lastClr="000000">
                    <a:lumMod val="65000"/>
                    <a:lumOff val="35000"/>
                  </a:sysClr>
                </a:solidFill>
                <a:round/>
              </a:ln>
              <a:effectLst/>
            </c:spPr>
          </c:errBars>
          <c:cat>
            <c:strRef>
              <c:f>'PESEES - COMPTAGE'!$BP$16:$BP$32</c:f>
              <c:strCache>
                <c:ptCount val="17"/>
                <c:pt idx="0">
                  <c:v>BLOOD</c:v>
                </c:pt>
                <c:pt idx="1">
                  <c:v>TUMOR</c:v>
                </c:pt>
                <c:pt idx="2">
                  <c:v>LIVER</c:v>
                </c:pt>
                <c:pt idx="3">
                  <c:v>KIDNEY</c:v>
                </c:pt>
                <c:pt idx="4">
                  <c:v>LUNG</c:v>
                </c:pt>
                <c:pt idx="5">
                  <c:v>SPLEEN</c:v>
                </c:pt>
                <c:pt idx="6">
                  <c:v>HEART</c:v>
                </c:pt>
                <c:pt idx="7">
                  <c:v>MUSCLE</c:v>
                </c:pt>
                <c:pt idx="8">
                  <c:v>BONE</c:v>
                </c:pt>
                <c:pt idx="9">
                  <c:v>SKIN</c:v>
                </c:pt>
                <c:pt idx="10">
                  <c:v>STOMACH</c:v>
                </c:pt>
                <c:pt idx="11">
                  <c:v>INTESTIN</c:v>
                </c:pt>
                <c:pt idx="12">
                  <c:v>COLON</c:v>
                </c:pt>
                <c:pt idx="13">
                  <c:v>TAIL</c:v>
                </c:pt>
                <c:pt idx="14">
                  <c:v>HEAD</c:v>
                </c:pt>
                <c:pt idx="15">
                  <c:v>OVARIES</c:v>
                </c:pt>
                <c:pt idx="16">
                  <c:v>BREAST</c:v>
                </c:pt>
              </c:strCache>
            </c:strRef>
          </c:cat>
          <c:val>
            <c:numRef>
              <c:f>'PESEES - COMPTAGE'!$BW$16:$BW$32</c:f>
              <c:numCache>
                <c:formatCode>0.00</c:formatCode>
                <c:ptCount val="17"/>
                <c:pt idx="0">
                  <c:v>6.5303040438529241</c:v>
                </c:pt>
                <c:pt idx="1">
                  <c:v>6.0528940799597608</c:v>
                </c:pt>
                <c:pt idx="2">
                  <c:v>9.1698669231244807</c:v>
                </c:pt>
                <c:pt idx="3">
                  <c:v>2.2267752008882202</c:v>
                </c:pt>
                <c:pt idx="4">
                  <c:v>2.9209981705489882</c:v>
                </c:pt>
                <c:pt idx="5">
                  <c:v>6.6617044106852514</c:v>
                </c:pt>
                <c:pt idx="6">
                  <c:v>1.9432075379402172</c:v>
                </c:pt>
                <c:pt idx="7">
                  <c:v>0.63672212439332365</c:v>
                </c:pt>
                <c:pt idx="8">
                  <c:v>1.8828991962909227</c:v>
                </c:pt>
                <c:pt idx="9">
                  <c:v>3.1556994894636303</c:v>
                </c:pt>
                <c:pt idx="10">
                  <c:v>0.53508490080278825</c:v>
                </c:pt>
                <c:pt idx="11">
                  <c:v>1.1488646076948716</c:v>
                </c:pt>
                <c:pt idx="12">
                  <c:v>1.1030679110381021</c:v>
                </c:pt>
                <c:pt idx="13">
                  <c:v>1.2640968716154799</c:v>
                </c:pt>
                <c:pt idx="14">
                  <c:v>1.1595837044127508</c:v>
                </c:pt>
                <c:pt idx="15">
                  <c:v>3.4551415070953135</c:v>
                </c:pt>
                <c:pt idx="16">
                  <c:v>2.8174565969486123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34780672"/>
        <c:axId val="34782208"/>
      </c:barChart>
      <c:catAx>
        <c:axId val="3478067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6350" cap="flat" cmpd="sng" algn="ctr">
            <a:solidFill>
              <a:sysClr val="windowText" lastClr="000000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0" i="0" u="none" strike="noStrik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en-US"/>
          </a:p>
        </c:txPr>
        <c:crossAx val="34782208"/>
        <c:crosses val="autoZero"/>
        <c:auto val="1"/>
        <c:lblAlgn val="ctr"/>
        <c:lblOffset val="100"/>
        <c:noMultiLvlLbl val="0"/>
      </c:catAx>
      <c:valAx>
        <c:axId val="34782208"/>
        <c:scaling>
          <c:orientation val="minMax"/>
          <c:max val="26"/>
          <c:min val="0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800" b="0" i="0" u="none" strike="noStrik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r>
                  <a:rPr lang="fr-FR" sz="800" b="0" i="0" u="none" strike="noStrike" baseline="0" dirty="0"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cs typeface="Arial" panose="020B0604020202020204" pitchFamily="34" charset="0"/>
                  </a:rPr>
                  <a:t>% </a:t>
                </a:r>
                <a:r>
                  <a:rPr lang="fr-FR" sz="800" b="0" i="0" u="none" strike="noStrike" baseline="0" dirty="0" err="1"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cs typeface="Arial" panose="020B0604020202020204" pitchFamily="34" charset="0"/>
                  </a:rPr>
                  <a:t>Injected</a:t>
                </a:r>
                <a:r>
                  <a:rPr lang="fr-FR" sz="800" b="0" i="0" u="none" strike="noStrike" baseline="0" dirty="0"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fr-FR" sz="800" b="0" i="0" u="none" strike="noStrike" baseline="0" dirty="0" err="1"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cs typeface="Arial" panose="020B0604020202020204" pitchFamily="34" charset="0"/>
                  </a:rPr>
                  <a:t>activity</a:t>
                </a:r>
                <a:r>
                  <a:rPr lang="fr-FR" sz="800" b="0" i="0" u="none" strike="noStrike" baseline="0" dirty="0"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cs typeface="Arial" panose="020B0604020202020204" pitchFamily="34" charset="0"/>
                  </a:rPr>
                  <a:t>/g</a:t>
                </a:r>
                <a:endParaRPr lang="fr-FR" sz="800" b="0" dirty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c:rich>
          </c:tx>
          <c:layout>
            <c:manualLayout>
              <c:xMode val="edge"/>
              <c:yMode val="edge"/>
              <c:x val="4.0650417406019712E-2"/>
              <c:y val="0.16753677366708702"/>
            </c:manualLayout>
          </c:layout>
          <c:overlay val="0"/>
          <c:spPr>
            <a:noFill/>
            <a:ln>
              <a:noFill/>
            </a:ln>
            <a:effectLst/>
          </c:spPr>
        </c:title>
        <c:numFmt formatCode="0" sourceLinked="0"/>
        <c:majorTickMark val="out"/>
        <c:minorTickMark val="none"/>
        <c:tickLblPos val="nextTo"/>
        <c:spPr>
          <a:noFill/>
          <a:ln>
            <a:solidFill>
              <a:sysClr val="windowText" lastClr="000000"/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0" i="0" u="none" strike="noStrik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en-US"/>
          </a:p>
        </c:txPr>
        <c:crossAx val="3478067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58953851918416422"/>
          <c:y val="0.24935520236114497"/>
          <c:w val="0.37406912394637992"/>
          <c:h val="7.2995927872744032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800" b="0" i="0" u="none" strike="noStrike" kern="1200" baseline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en-US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/>
      </a:pPr>
      <a:endParaRPr lang="en-US"/>
    </a:p>
  </c:txPr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vert="horz"/>
          <a:lstStyle/>
          <a:p>
            <a:pPr>
              <a:defRPr sz="800"/>
            </a:pPr>
            <a:r>
              <a:rPr lang="fr-FR" sz="800" baseline="30000" dirty="0" smtClean="0"/>
              <a:t>177</a:t>
            </a:r>
            <a:r>
              <a:rPr lang="fr-FR" sz="800" dirty="0" smtClean="0"/>
              <a:t>Lu-E2</a:t>
            </a:r>
            <a:endParaRPr lang="fr-FR" sz="800" dirty="0"/>
          </a:p>
        </c:rich>
      </c:tx>
      <c:layout>
        <c:manualLayout>
          <c:xMode val="edge"/>
          <c:yMode val="edge"/>
          <c:x val="0.41695234150768923"/>
          <c:y val="0.11017404831000974"/>
        </c:manualLayout>
      </c:layout>
      <c:overlay val="0"/>
      <c:spPr>
        <a:noFill/>
        <a:ln>
          <a:noFill/>
        </a:ln>
        <a:effectLst/>
      </c:spPr>
    </c:title>
    <c:autoTitleDeleted val="0"/>
    <c:plotArea>
      <c:layout>
        <c:manualLayout>
          <c:layoutTarget val="inner"/>
          <c:xMode val="edge"/>
          <c:yMode val="edge"/>
          <c:x val="0.10482430555555555"/>
          <c:y val="4.6460294736661023E-2"/>
          <c:w val="0.86283773148148146"/>
          <c:h val="0.44324037224574758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'PESEES - COMPTAGE'!$BQ$51</c:f>
              <c:strCache>
                <c:ptCount val="1"/>
                <c:pt idx="0">
                  <c:v>24h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errBars>
            <c:errBarType val="plus"/>
            <c:errValType val="cust"/>
            <c:noEndCap val="0"/>
            <c:plus>
              <c:numRef>
                <c:f>'PESEES - COMPTAGE'!$BR$52:$BR$69</c:f>
                <c:numCache>
                  <c:formatCode>General</c:formatCode>
                  <c:ptCount val="18"/>
                  <c:pt idx="0">
                    <c:v>2.5531395508014763</c:v>
                  </c:pt>
                  <c:pt idx="1">
                    <c:v>1.7138825670270399</c:v>
                  </c:pt>
                  <c:pt idx="2">
                    <c:v>0.61832288493790022</c:v>
                  </c:pt>
                  <c:pt idx="3">
                    <c:v>0.58653431590036809</c:v>
                  </c:pt>
                  <c:pt idx="4">
                    <c:v>0.27063899890933257</c:v>
                  </c:pt>
                  <c:pt idx="5">
                    <c:v>1.0769210390400332</c:v>
                  </c:pt>
                  <c:pt idx="6">
                    <c:v>1.475921687146619</c:v>
                  </c:pt>
                  <c:pt idx="7">
                    <c:v>0.25796717631557747</c:v>
                  </c:pt>
                  <c:pt idx="8">
                    <c:v>0.33928227814916023</c:v>
                  </c:pt>
                  <c:pt idx="9">
                    <c:v>0.59715902074201732</c:v>
                  </c:pt>
                  <c:pt idx="10">
                    <c:v>0.37282332080747543</c:v>
                  </c:pt>
                  <c:pt idx="11">
                    <c:v>0.93475892017808604</c:v>
                  </c:pt>
                  <c:pt idx="12">
                    <c:v>0.78840402695304301</c:v>
                  </c:pt>
                  <c:pt idx="13">
                    <c:v>0.17180287578088468</c:v>
                  </c:pt>
                  <c:pt idx="14">
                    <c:v>0.1280727260394085</c:v>
                  </c:pt>
                  <c:pt idx="15">
                    <c:v>1.7809945137070979</c:v>
                  </c:pt>
                  <c:pt idx="16">
                    <c:v>0.53159755820102506</c:v>
                  </c:pt>
                  <c:pt idx="17">
                    <c:v>0.24769122613843209</c:v>
                  </c:pt>
                </c:numCache>
              </c:numRef>
            </c:plus>
            <c:minus>
              <c:numRef>
                <c:f>'PESEES - COMPTAGE'!$BR$52:$BR$69</c:f>
                <c:numCache>
                  <c:formatCode>General</c:formatCode>
                  <c:ptCount val="18"/>
                  <c:pt idx="0">
                    <c:v>2.5531395508014763</c:v>
                  </c:pt>
                  <c:pt idx="1">
                    <c:v>1.7138825670270399</c:v>
                  </c:pt>
                  <c:pt idx="2">
                    <c:v>0.61832288493790022</c:v>
                  </c:pt>
                  <c:pt idx="3">
                    <c:v>0.58653431590036809</c:v>
                  </c:pt>
                  <c:pt idx="4">
                    <c:v>0.27063899890933257</c:v>
                  </c:pt>
                  <c:pt idx="5">
                    <c:v>1.0769210390400332</c:v>
                  </c:pt>
                  <c:pt idx="6">
                    <c:v>1.475921687146619</c:v>
                  </c:pt>
                  <c:pt idx="7">
                    <c:v>0.25796717631557747</c:v>
                  </c:pt>
                  <c:pt idx="8">
                    <c:v>0.33928227814916023</c:v>
                  </c:pt>
                  <c:pt idx="9">
                    <c:v>0.59715902074201732</c:v>
                  </c:pt>
                  <c:pt idx="10">
                    <c:v>0.37282332080747543</c:v>
                  </c:pt>
                  <c:pt idx="11">
                    <c:v>0.93475892017808604</c:v>
                  </c:pt>
                  <c:pt idx="12">
                    <c:v>0.78840402695304301</c:v>
                  </c:pt>
                  <c:pt idx="13">
                    <c:v>0.17180287578088468</c:v>
                  </c:pt>
                  <c:pt idx="14">
                    <c:v>0.1280727260394085</c:v>
                  </c:pt>
                  <c:pt idx="15">
                    <c:v>1.7809945137070979</c:v>
                  </c:pt>
                  <c:pt idx="16">
                    <c:v>0.53159755820102506</c:v>
                  </c:pt>
                  <c:pt idx="17">
                    <c:v>0.24769122613843209</c:v>
                  </c:pt>
                </c:numCache>
              </c:numRef>
            </c:minus>
            <c:spPr>
              <a:noFill/>
              <a:ln w="6350" cap="flat" cmpd="sng" algn="ctr">
                <a:solidFill>
                  <a:sysClr val="windowText" lastClr="000000">
                    <a:lumMod val="65000"/>
                    <a:lumOff val="35000"/>
                  </a:sysClr>
                </a:solidFill>
                <a:round/>
              </a:ln>
              <a:effectLst/>
            </c:spPr>
          </c:errBars>
          <c:cat>
            <c:strRef>
              <c:f>'PESEES - COMPTAGE'!$BP$52:$BP$68</c:f>
              <c:strCache>
                <c:ptCount val="17"/>
                <c:pt idx="0">
                  <c:v>BLOOD</c:v>
                </c:pt>
                <c:pt idx="1">
                  <c:v>TUMOR</c:v>
                </c:pt>
                <c:pt idx="2">
                  <c:v>LIVER</c:v>
                </c:pt>
                <c:pt idx="3">
                  <c:v>KIDNEY</c:v>
                </c:pt>
                <c:pt idx="4">
                  <c:v>LUNG</c:v>
                </c:pt>
                <c:pt idx="5">
                  <c:v>SPLEEN</c:v>
                </c:pt>
                <c:pt idx="6">
                  <c:v>HEART</c:v>
                </c:pt>
                <c:pt idx="7">
                  <c:v>MUSCLE</c:v>
                </c:pt>
                <c:pt idx="8">
                  <c:v>BONE</c:v>
                </c:pt>
                <c:pt idx="9">
                  <c:v>SKIN</c:v>
                </c:pt>
                <c:pt idx="10">
                  <c:v>STOMACH</c:v>
                </c:pt>
                <c:pt idx="11">
                  <c:v>INTESTIN</c:v>
                </c:pt>
                <c:pt idx="12">
                  <c:v>COLON</c:v>
                </c:pt>
                <c:pt idx="13">
                  <c:v>TAIL</c:v>
                </c:pt>
                <c:pt idx="14">
                  <c:v>HEAD</c:v>
                </c:pt>
                <c:pt idx="15">
                  <c:v>OVARIES</c:v>
                </c:pt>
                <c:pt idx="16">
                  <c:v>BREAST</c:v>
                </c:pt>
              </c:strCache>
            </c:strRef>
          </c:cat>
          <c:val>
            <c:numRef>
              <c:f>'PESEES - COMPTAGE'!$BQ$52:$BQ$68</c:f>
              <c:numCache>
                <c:formatCode>0.00</c:formatCode>
                <c:ptCount val="17"/>
                <c:pt idx="0">
                  <c:v>17.224814131235515</c:v>
                </c:pt>
                <c:pt idx="1">
                  <c:v>6.5852907826622662</c:v>
                </c:pt>
                <c:pt idx="2">
                  <c:v>15.021043827619749</c:v>
                </c:pt>
                <c:pt idx="3">
                  <c:v>4.4340604932662018</c:v>
                </c:pt>
                <c:pt idx="4">
                  <c:v>6.4881997837193914</c:v>
                </c:pt>
                <c:pt idx="5">
                  <c:v>5.3676669980233092</c:v>
                </c:pt>
                <c:pt idx="6">
                  <c:v>4.4702563382266227</c:v>
                </c:pt>
                <c:pt idx="7">
                  <c:v>1.2916402545165317</c:v>
                </c:pt>
                <c:pt idx="8">
                  <c:v>2.0531998585523041</c:v>
                </c:pt>
                <c:pt idx="9">
                  <c:v>5.0334186429556889</c:v>
                </c:pt>
                <c:pt idx="10">
                  <c:v>1.7810543840935067</c:v>
                </c:pt>
                <c:pt idx="11">
                  <c:v>3.9365709031725182</c:v>
                </c:pt>
                <c:pt idx="12">
                  <c:v>4.7247348146096675</c:v>
                </c:pt>
                <c:pt idx="13">
                  <c:v>2.0297582383109094</c:v>
                </c:pt>
                <c:pt idx="14">
                  <c:v>2.2990972648983798</c:v>
                </c:pt>
                <c:pt idx="15">
                  <c:v>4.5274447409128724</c:v>
                </c:pt>
                <c:pt idx="16">
                  <c:v>3.2808786431704937</c:v>
                </c:pt>
              </c:numCache>
            </c:numRef>
          </c:val>
        </c:ser>
        <c:ser>
          <c:idx val="1"/>
          <c:order val="1"/>
          <c:tx>
            <c:strRef>
              <c:f>'PESEES - COMPTAGE'!$BS$51</c:f>
              <c:strCache>
                <c:ptCount val="1"/>
                <c:pt idx="0">
                  <c:v>48h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errBars>
            <c:errBarType val="plus"/>
            <c:errValType val="cust"/>
            <c:noEndCap val="0"/>
            <c:plus>
              <c:numRef>
                <c:f>'PESEES - COMPTAGE'!$BT$52:$BT$69</c:f>
                <c:numCache>
                  <c:formatCode>General</c:formatCode>
                  <c:ptCount val="18"/>
                  <c:pt idx="0">
                    <c:v>4.2103676088866182</c:v>
                  </c:pt>
                  <c:pt idx="1">
                    <c:v>4.7223999553614959</c:v>
                  </c:pt>
                  <c:pt idx="2">
                    <c:v>1.1731928437544223</c:v>
                  </c:pt>
                  <c:pt idx="3">
                    <c:v>0.90165969597635554</c:v>
                  </c:pt>
                  <c:pt idx="4">
                    <c:v>1.3520009558296893</c:v>
                  </c:pt>
                  <c:pt idx="5">
                    <c:v>2.5817922184768443</c:v>
                  </c:pt>
                  <c:pt idx="6">
                    <c:v>0.98895060838943183</c:v>
                  </c:pt>
                  <c:pt idx="7">
                    <c:v>0.18629250279667905</c:v>
                  </c:pt>
                  <c:pt idx="8">
                    <c:v>0.66161995884344327</c:v>
                  </c:pt>
                  <c:pt idx="9">
                    <c:v>1.1147107449728997</c:v>
                  </c:pt>
                  <c:pt idx="10">
                    <c:v>0.17313837177163333</c:v>
                  </c:pt>
                  <c:pt idx="11">
                    <c:v>1.1244447829748307</c:v>
                  </c:pt>
                  <c:pt idx="12">
                    <c:v>0.36082298436051269</c:v>
                  </c:pt>
                  <c:pt idx="13">
                    <c:v>0.45832389470314111</c:v>
                  </c:pt>
                  <c:pt idx="14">
                    <c:v>0.25652271507398716</c:v>
                  </c:pt>
                  <c:pt idx="15">
                    <c:v>1.8156604389616258</c:v>
                  </c:pt>
                  <c:pt idx="16">
                    <c:v>1.1257228184317212</c:v>
                  </c:pt>
                  <c:pt idx="17">
                    <c:v>0.39294232303932741</c:v>
                  </c:pt>
                </c:numCache>
              </c:numRef>
            </c:plus>
            <c:minus>
              <c:numRef>
                <c:f>'PESEES - COMPTAGE'!$BT$52:$BT$69</c:f>
                <c:numCache>
                  <c:formatCode>General</c:formatCode>
                  <c:ptCount val="18"/>
                  <c:pt idx="0">
                    <c:v>4.2103676088866182</c:v>
                  </c:pt>
                  <c:pt idx="1">
                    <c:v>4.7223999553614959</c:v>
                  </c:pt>
                  <c:pt idx="2">
                    <c:v>1.1731928437544223</c:v>
                  </c:pt>
                  <c:pt idx="3">
                    <c:v>0.90165969597635554</c:v>
                  </c:pt>
                  <c:pt idx="4">
                    <c:v>1.3520009558296893</c:v>
                  </c:pt>
                  <c:pt idx="5">
                    <c:v>2.5817922184768443</c:v>
                  </c:pt>
                  <c:pt idx="6">
                    <c:v>0.98895060838943183</c:v>
                  </c:pt>
                  <c:pt idx="7">
                    <c:v>0.18629250279667905</c:v>
                  </c:pt>
                  <c:pt idx="8">
                    <c:v>0.66161995884344327</c:v>
                  </c:pt>
                  <c:pt idx="9">
                    <c:v>1.1147107449728997</c:v>
                  </c:pt>
                  <c:pt idx="10">
                    <c:v>0.17313837177163333</c:v>
                  </c:pt>
                  <c:pt idx="11">
                    <c:v>1.1244447829748307</c:v>
                  </c:pt>
                  <c:pt idx="12">
                    <c:v>0.36082298436051269</c:v>
                  </c:pt>
                  <c:pt idx="13">
                    <c:v>0.45832389470314111</c:v>
                  </c:pt>
                  <c:pt idx="14">
                    <c:v>0.25652271507398716</c:v>
                  </c:pt>
                  <c:pt idx="15">
                    <c:v>1.8156604389616258</c:v>
                  </c:pt>
                  <c:pt idx="16">
                    <c:v>1.1257228184317212</c:v>
                  </c:pt>
                  <c:pt idx="17">
                    <c:v>0.39294232303932741</c:v>
                  </c:pt>
                </c:numCache>
              </c:numRef>
            </c:minus>
            <c:spPr>
              <a:noFill/>
              <a:ln w="6350" cap="flat" cmpd="sng" algn="ctr">
                <a:solidFill>
                  <a:sysClr val="windowText" lastClr="000000">
                    <a:lumMod val="65000"/>
                    <a:lumOff val="35000"/>
                  </a:sysClr>
                </a:solidFill>
                <a:round/>
              </a:ln>
              <a:effectLst/>
            </c:spPr>
          </c:errBars>
          <c:cat>
            <c:strRef>
              <c:f>'PESEES - COMPTAGE'!$BP$52:$BP$68</c:f>
              <c:strCache>
                <c:ptCount val="17"/>
                <c:pt idx="0">
                  <c:v>BLOOD</c:v>
                </c:pt>
                <c:pt idx="1">
                  <c:v>TUMOR</c:v>
                </c:pt>
                <c:pt idx="2">
                  <c:v>LIVER</c:v>
                </c:pt>
                <c:pt idx="3">
                  <c:v>KIDNEY</c:v>
                </c:pt>
                <c:pt idx="4">
                  <c:v>LUNG</c:v>
                </c:pt>
                <c:pt idx="5">
                  <c:v>SPLEEN</c:v>
                </c:pt>
                <c:pt idx="6">
                  <c:v>HEART</c:v>
                </c:pt>
                <c:pt idx="7">
                  <c:v>MUSCLE</c:v>
                </c:pt>
                <c:pt idx="8">
                  <c:v>BONE</c:v>
                </c:pt>
                <c:pt idx="9">
                  <c:v>SKIN</c:v>
                </c:pt>
                <c:pt idx="10">
                  <c:v>STOMACH</c:v>
                </c:pt>
                <c:pt idx="11">
                  <c:v>INTESTIN</c:v>
                </c:pt>
                <c:pt idx="12">
                  <c:v>COLON</c:v>
                </c:pt>
                <c:pt idx="13">
                  <c:v>TAIL</c:v>
                </c:pt>
                <c:pt idx="14">
                  <c:v>HEAD</c:v>
                </c:pt>
                <c:pt idx="15">
                  <c:v>OVARIES</c:v>
                </c:pt>
                <c:pt idx="16">
                  <c:v>BREAST</c:v>
                </c:pt>
              </c:strCache>
            </c:strRef>
          </c:cat>
          <c:val>
            <c:numRef>
              <c:f>'PESEES - COMPTAGE'!$BS$52:$BS$68</c:f>
              <c:numCache>
                <c:formatCode>0.00</c:formatCode>
                <c:ptCount val="17"/>
                <c:pt idx="0">
                  <c:v>11.050728730380492</c:v>
                </c:pt>
                <c:pt idx="1">
                  <c:v>11.087510516683672</c:v>
                </c:pt>
                <c:pt idx="2">
                  <c:v>8.5355726672309284</c:v>
                </c:pt>
                <c:pt idx="3">
                  <c:v>3.6678554403561288</c:v>
                </c:pt>
                <c:pt idx="4">
                  <c:v>4.3413683107690151</c:v>
                </c:pt>
                <c:pt idx="5">
                  <c:v>7.4770894922396547</c:v>
                </c:pt>
                <c:pt idx="6">
                  <c:v>3.0794810660629466</c:v>
                </c:pt>
                <c:pt idx="7">
                  <c:v>0.92612898636523489</c:v>
                </c:pt>
                <c:pt idx="8">
                  <c:v>2.1557591010503745</c:v>
                </c:pt>
                <c:pt idx="9">
                  <c:v>4.6075440758135455</c:v>
                </c:pt>
                <c:pt idx="10">
                  <c:v>1.2580889184103565</c:v>
                </c:pt>
                <c:pt idx="11">
                  <c:v>3.1257085590844151</c:v>
                </c:pt>
                <c:pt idx="12">
                  <c:v>1.908543715480449</c:v>
                </c:pt>
                <c:pt idx="13">
                  <c:v>1.9627964586796085</c:v>
                </c:pt>
                <c:pt idx="14">
                  <c:v>1.8235565730806649</c:v>
                </c:pt>
                <c:pt idx="15">
                  <c:v>5.4168706632817472</c:v>
                </c:pt>
                <c:pt idx="16">
                  <c:v>4.6863303774562546</c:v>
                </c:pt>
              </c:numCache>
            </c:numRef>
          </c:val>
        </c:ser>
        <c:ser>
          <c:idx val="2"/>
          <c:order val="2"/>
          <c:tx>
            <c:strRef>
              <c:f>'PESEES - COMPTAGE'!$BU$51</c:f>
              <c:strCache>
                <c:ptCount val="1"/>
                <c:pt idx="0">
                  <c:v>72h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errBars>
            <c:errBarType val="plus"/>
            <c:errValType val="cust"/>
            <c:noEndCap val="0"/>
            <c:plus>
              <c:numRef>
                <c:f>'PESEES - COMPTAGE'!$BV$52:$BV$69</c:f>
                <c:numCache>
                  <c:formatCode>General</c:formatCode>
                  <c:ptCount val="18"/>
                  <c:pt idx="0">
                    <c:v>6.069185393488687</c:v>
                  </c:pt>
                  <c:pt idx="1">
                    <c:v>2.2187715928614091</c:v>
                  </c:pt>
                  <c:pt idx="2">
                    <c:v>4.7385767830310233</c:v>
                  </c:pt>
                  <c:pt idx="3">
                    <c:v>1.3006190321488276</c:v>
                  </c:pt>
                  <c:pt idx="4">
                    <c:v>1.7588106594209141</c:v>
                  </c:pt>
                  <c:pt idx="5">
                    <c:v>1.8976251800632553</c:v>
                  </c:pt>
                  <c:pt idx="6">
                    <c:v>0.91664187992177681</c:v>
                  </c:pt>
                  <c:pt idx="7">
                    <c:v>0.36795332805898767</c:v>
                  </c:pt>
                  <c:pt idx="8">
                    <c:v>0.35616828260194239</c:v>
                  </c:pt>
                  <c:pt idx="9">
                    <c:v>0.44288860380438</c:v>
                  </c:pt>
                  <c:pt idx="10">
                    <c:v>0.23144467746613534</c:v>
                  </c:pt>
                  <c:pt idx="11">
                    <c:v>0.60097437916902763</c:v>
                  </c:pt>
                  <c:pt idx="12">
                    <c:v>0.42506386696412646</c:v>
                  </c:pt>
                  <c:pt idx="13">
                    <c:v>0.48953111597650539</c:v>
                  </c:pt>
                  <c:pt idx="14">
                    <c:v>0.36643952211159853</c:v>
                  </c:pt>
                  <c:pt idx="15">
                    <c:v>1.0286204897647313</c:v>
                  </c:pt>
                  <c:pt idx="16">
                    <c:v>2.0574099260094045</c:v>
                  </c:pt>
                  <c:pt idx="17">
                    <c:v>0.29486096117719862</c:v>
                  </c:pt>
                </c:numCache>
              </c:numRef>
            </c:plus>
            <c:minus>
              <c:numRef>
                <c:f>'PESEES - COMPTAGE'!$BV$52:$BV$69</c:f>
                <c:numCache>
                  <c:formatCode>General</c:formatCode>
                  <c:ptCount val="18"/>
                  <c:pt idx="0">
                    <c:v>6.069185393488687</c:v>
                  </c:pt>
                  <c:pt idx="1">
                    <c:v>2.2187715928614091</c:v>
                  </c:pt>
                  <c:pt idx="2">
                    <c:v>4.7385767830310233</c:v>
                  </c:pt>
                  <c:pt idx="3">
                    <c:v>1.3006190321488276</c:v>
                  </c:pt>
                  <c:pt idx="4">
                    <c:v>1.7588106594209141</c:v>
                  </c:pt>
                  <c:pt idx="5">
                    <c:v>1.8976251800632553</c:v>
                  </c:pt>
                  <c:pt idx="6">
                    <c:v>0.91664187992177681</c:v>
                  </c:pt>
                  <c:pt idx="7">
                    <c:v>0.36795332805898767</c:v>
                  </c:pt>
                  <c:pt idx="8">
                    <c:v>0.35616828260194239</c:v>
                  </c:pt>
                  <c:pt idx="9">
                    <c:v>0.44288860380438</c:v>
                  </c:pt>
                  <c:pt idx="10">
                    <c:v>0.23144467746613534</c:v>
                  </c:pt>
                  <c:pt idx="11">
                    <c:v>0.60097437916902763</c:v>
                  </c:pt>
                  <c:pt idx="12">
                    <c:v>0.42506386696412646</c:v>
                  </c:pt>
                  <c:pt idx="13">
                    <c:v>0.48953111597650539</c:v>
                  </c:pt>
                  <c:pt idx="14">
                    <c:v>0.36643952211159853</c:v>
                  </c:pt>
                  <c:pt idx="15">
                    <c:v>1.0286204897647313</c:v>
                  </c:pt>
                  <c:pt idx="16">
                    <c:v>2.0574099260094045</c:v>
                  </c:pt>
                  <c:pt idx="17">
                    <c:v>0.29486096117719862</c:v>
                  </c:pt>
                </c:numCache>
              </c:numRef>
            </c:minus>
            <c:spPr>
              <a:noFill/>
              <a:ln w="6350" cap="flat" cmpd="sng" algn="ctr">
                <a:solidFill>
                  <a:sysClr val="windowText" lastClr="000000">
                    <a:lumMod val="65000"/>
                    <a:lumOff val="35000"/>
                  </a:sysClr>
                </a:solidFill>
                <a:round/>
              </a:ln>
              <a:effectLst/>
            </c:spPr>
          </c:errBars>
          <c:cat>
            <c:strRef>
              <c:f>'PESEES - COMPTAGE'!$BP$52:$BP$68</c:f>
              <c:strCache>
                <c:ptCount val="17"/>
                <c:pt idx="0">
                  <c:v>BLOOD</c:v>
                </c:pt>
                <c:pt idx="1">
                  <c:v>TUMOR</c:v>
                </c:pt>
                <c:pt idx="2">
                  <c:v>LIVER</c:v>
                </c:pt>
                <c:pt idx="3">
                  <c:v>KIDNEY</c:v>
                </c:pt>
                <c:pt idx="4">
                  <c:v>LUNG</c:v>
                </c:pt>
                <c:pt idx="5">
                  <c:v>SPLEEN</c:v>
                </c:pt>
                <c:pt idx="6">
                  <c:v>HEART</c:v>
                </c:pt>
                <c:pt idx="7">
                  <c:v>MUSCLE</c:v>
                </c:pt>
                <c:pt idx="8">
                  <c:v>BONE</c:v>
                </c:pt>
                <c:pt idx="9">
                  <c:v>SKIN</c:v>
                </c:pt>
                <c:pt idx="10">
                  <c:v>STOMACH</c:v>
                </c:pt>
                <c:pt idx="11">
                  <c:v>INTESTIN</c:v>
                </c:pt>
                <c:pt idx="12">
                  <c:v>COLON</c:v>
                </c:pt>
                <c:pt idx="13">
                  <c:v>TAIL</c:v>
                </c:pt>
                <c:pt idx="14">
                  <c:v>HEAD</c:v>
                </c:pt>
                <c:pt idx="15">
                  <c:v>OVARIES</c:v>
                </c:pt>
                <c:pt idx="16">
                  <c:v>BREAST</c:v>
                </c:pt>
              </c:strCache>
            </c:strRef>
          </c:cat>
          <c:val>
            <c:numRef>
              <c:f>'PESEES - COMPTAGE'!$BU$52:$BU$68</c:f>
              <c:numCache>
                <c:formatCode>0.00</c:formatCode>
                <c:ptCount val="17"/>
                <c:pt idx="0">
                  <c:v>11.330114181335242</c:v>
                </c:pt>
                <c:pt idx="1">
                  <c:v>8.097832599806182</c:v>
                </c:pt>
                <c:pt idx="2">
                  <c:v>10.669510135676067</c:v>
                </c:pt>
                <c:pt idx="3">
                  <c:v>3.6606672466729488</c:v>
                </c:pt>
                <c:pt idx="4">
                  <c:v>4.4855301097669251</c:v>
                </c:pt>
                <c:pt idx="5">
                  <c:v>5.6265257186588133</c:v>
                </c:pt>
                <c:pt idx="6">
                  <c:v>3.026971111357323</c:v>
                </c:pt>
                <c:pt idx="7">
                  <c:v>0.81813244471298274</c:v>
                </c:pt>
                <c:pt idx="8">
                  <c:v>1.6458602453840558</c:v>
                </c:pt>
                <c:pt idx="9">
                  <c:v>4.8030057352421549</c:v>
                </c:pt>
                <c:pt idx="10">
                  <c:v>1.0846414763142964</c:v>
                </c:pt>
                <c:pt idx="11">
                  <c:v>1.9435937408335171</c:v>
                </c:pt>
                <c:pt idx="12">
                  <c:v>2.0982568484972228</c:v>
                </c:pt>
                <c:pt idx="13">
                  <c:v>1.8870723762899342</c:v>
                </c:pt>
                <c:pt idx="14">
                  <c:v>1.7473296680173034</c:v>
                </c:pt>
                <c:pt idx="15">
                  <c:v>5.0400260791985225</c:v>
                </c:pt>
                <c:pt idx="16">
                  <c:v>4.1595987416138396</c:v>
                </c:pt>
              </c:numCache>
            </c:numRef>
          </c:val>
        </c:ser>
        <c:ser>
          <c:idx val="3"/>
          <c:order val="3"/>
          <c:tx>
            <c:strRef>
              <c:f>'PESEES - COMPTAGE'!$BW$51</c:f>
              <c:strCache>
                <c:ptCount val="1"/>
                <c:pt idx="0">
                  <c:v>96h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errBars>
            <c:errBarType val="plus"/>
            <c:errValType val="cust"/>
            <c:noEndCap val="0"/>
            <c:plus>
              <c:numRef>
                <c:f>'PESEES - COMPTAGE'!$BX$52:$BX$69</c:f>
                <c:numCache>
                  <c:formatCode>General</c:formatCode>
                  <c:ptCount val="18"/>
                  <c:pt idx="0">
                    <c:v>1.5264575590403491</c:v>
                  </c:pt>
                  <c:pt idx="1">
                    <c:v>7.4876622583005297</c:v>
                  </c:pt>
                  <c:pt idx="2">
                    <c:v>0.62294538769850616</c:v>
                  </c:pt>
                  <c:pt idx="3">
                    <c:v>0.37846044258614642</c:v>
                  </c:pt>
                  <c:pt idx="4">
                    <c:v>0.79466758285146277</c:v>
                  </c:pt>
                  <c:pt idx="5">
                    <c:v>3.0361123165003447</c:v>
                  </c:pt>
                  <c:pt idx="6">
                    <c:v>0.58767336055066854</c:v>
                  </c:pt>
                  <c:pt idx="7">
                    <c:v>5.1140711136050586E-2</c:v>
                  </c:pt>
                  <c:pt idx="8">
                    <c:v>0.33955823378751226</c:v>
                  </c:pt>
                  <c:pt idx="9">
                    <c:v>0.61410508667166608</c:v>
                  </c:pt>
                  <c:pt idx="10">
                    <c:v>0.41287788312703877</c:v>
                  </c:pt>
                  <c:pt idx="11">
                    <c:v>0.19342225946017993</c:v>
                  </c:pt>
                  <c:pt idx="12">
                    <c:v>5.9984778850353283E-2</c:v>
                  </c:pt>
                  <c:pt idx="13">
                    <c:v>0.35448149377923016</c:v>
                  </c:pt>
                  <c:pt idx="14">
                    <c:v>0.28405831393654274</c:v>
                  </c:pt>
                  <c:pt idx="15">
                    <c:v>1.6935054563509726</c:v>
                  </c:pt>
                  <c:pt idx="16">
                    <c:v>0.41254902144112193</c:v>
                  </c:pt>
                  <c:pt idx="17">
                    <c:v>0.34120593910993308</c:v>
                  </c:pt>
                </c:numCache>
              </c:numRef>
            </c:plus>
            <c:minus>
              <c:numRef>
                <c:f>'PESEES - COMPTAGE'!$BX$52:$BX$69</c:f>
                <c:numCache>
                  <c:formatCode>General</c:formatCode>
                  <c:ptCount val="18"/>
                  <c:pt idx="0">
                    <c:v>1.5264575590403491</c:v>
                  </c:pt>
                  <c:pt idx="1">
                    <c:v>7.4876622583005297</c:v>
                  </c:pt>
                  <c:pt idx="2">
                    <c:v>0.62294538769850616</c:v>
                  </c:pt>
                  <c:pt idx="3">
                    <c:v>0.37846044258614642</c:v>
                  </c:pt>
                  <c:pt idx="4">
                    <c:v>0.79466758285146277</c:v>
                  </c:pt>
                  <c:pt idx="5">
                    <c:v>3.0361123165003447</c:v>
                  </c:pt>
                  <c:pt idx="6">
                    <c:v>0.58767336055066854</c:v>
                  </c:pt>
                  <c:pt idx="7">
                    <c:v>5.1140711136050586E-2</c:v>
                  </c:pt>
                  <c:pt idx="8">
                    <c:v>0.33955823378751226</c:v>
                  </c:pt>
                  <c:pt idx="9">
                    <c:v>0.61410508667166608</c:v>
                  </c:pt>
                  <c:pt idx="10">
                    <c:v>0.41287788312703877</c:v>
                  </c:pt>
                  <c:pt idx="11">
                    <c:v>0.19342225946017993</c:v>
                  </c:pt>
                  <c:pt idx="12">
                    <c:v>5.9984778850353283E-2</c:v>
                  </c:pt>
                  <c:pt idx="13">
                    <c:v>0.35448149377923016</c:v>
                  </c:pt>
                  <c:pt idx="14">
                    <c:v>0.28405831393654274</c:v>
                  </c:pt>
                  <c:pt idx="15">
                    <c:v>1.6935054563509726</c:v>
                  </c:pt>
                  <c:pt idx="16">
                    <c:v>0.41254902144112193</c:v>
                  </c:pt>
                  <c:pt idx="17">
                    <c:v>0.34120593910993308</c:v>
                  </c:pt>
                </c:numCache>
              </c:numRef>
            </c:minus>
            <c:spPr>
              <a:noFill/>
              <a:ln w="6350" cap="flat" cmpd="sng" algn="ctr">
                <a:solidFill>
                  <a:sysClr val="windowText" lastClr="000000">
                    <a:lumMod val="65000"/>
                    <a:lumOff val="35000"/>
                  </a:sysClr>
                </a:solidFill>
                <a:round/>
              </a:ln>
              <a:effectLst/>
            </c:spPr>
          </c:errBars>
          <c:cat>
            <c:strRef>
              <c:f>'PESEES - COMPTAGE'!$BP$52:$BP$68</c:f>
              <c:strCache>
                <c:ptCount val="17"/>
                <c:pt idx="0">
                  <c:v>BLOOD</c:v>
                </c:pt>
                <c:pt idx="1">
                  <c:v>TUMOR</c:v>
                </c:pt>
                <c:pt idx="2">
                  <c:v>LIVER</c:v>
                </c:pt>
                <c:pt idx="3">
                  <c:v>KIDNEY</c:v>
                </c:pt>
                <c:pt idx="4">
                  <c:v>LUNG</c:v>
                </c:pt>
                <c:pt idx="5">
                  <c:v>SPLEEN</c:v>
                </c:pt>
                <c:pt idx="6">
                  <c:v>HEART</c:v>
                </c:pt>
                <c:pt idx="7">
                  <c:v>MUSCLE</c:v>
                </c:pt>
                <c:pt idx="8">
                  <c:v>BONE</c:v>
                </c:pt>
                <c:pt idx="9">
                  <c:v>SKIN</c:v>
                </c:pt>
                <c:pt idx="10">
                  <c:v>STOMACH</c:v>
                </c:pt>
                <c:pt idx="11">
                  <c:v>INTESTIN</c:v>
                </c:pt>
                <c:pt idx="12">
                  <c:v>COLON</c:v>
                </c:pt>
                <c:pt idx="13">
                  <c:v>TAIL</c:v>
                </c:pt>
                <c:pt idx="14">
                  <c:v>HEAD</c:v>
                </c:pt>
                <c:pt idx="15">
                  <c:v>OVARIES</c:v>
                </c:pt>
                <c:pt idx="16">
                  <c:v>BREAST</c:v>
                </c:pt>
              </c:strCache>
            </c:strRef>
          </c:cat>
          <c:val>
            <c:numRef>
              <c:f>'PESEES - COMPTAGE'!$BW$52:$BW$68</c:f>
              <c:numCache>
                <c:formatCode>0.00</c:formatCode>
                <c:ptCount val="17"/>
                <c:pt idx="0">
                  <c:v>12.195564282525419</c:v>
                </c:pt>
                <c:pt idx="1">
                  <c:v>10.545180458538757</c:v>
                </c:pt>
                <c:pt idx="2">
                  <c:v>7.7278196649009532</c:v>
                </c:pt>
                <c:pt idx="3">
                  <c:v>3.4304842333903385</c:v>
                </c:pt>
                <c:pt idx="4">
                  <c:v>4.4145968132973854</c:v>
                </c:pt>
                <c:pt idx="5">
                  <c:v>7.9431975525415046</c:v>
                </c:pt>
                <c:pt idx="6">
                  <c:v>3.0723112864069493</c:v>
                </c:pt>
                <c:pt idx="7">
                  <c:v>0.75377979454281974</c:v>
                </c:pt>
                <c:pt idx="8">
                  <c:v>1.8594263466787195</c:v>
                </c:pt>
                <c:pt idx="9">
                  <c:v>3.7607074411098993</c:v>
                </c:pt>
                <c:pt idx="10">
                  <c:v>1.2306186874488443</c:v>
                </c:pt>
                <c:pt idx="11">
                  <c:v>2.1356517632513401</c:v>
                </c:pt>
                <c:pt idx="12">
                  <c:v>1.4104168622742552</c:v>
                </c:pt>
                <c:pt idx="13">
                  <c:v>1.798709564278403</c:v>
                </c:pt>
                <c:pt idx="14">
                  <c:v>1.6542348305316594</c:v>
                </c:pt>
                <c:pt idx="15">
                  <c:v>4.2515925245204862</c:v>
                </c:pt>
                <c:pt idx="16">
                  <c:v>2.5391371947977532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94678400"/>
        <c:axId val="94688384"/>
      </c:barChart>
      <c:catAx>
        <c:axId val="9467840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6350" cap="flat" cmpd="sng" algn="ctr">
            <a:solidFill>
              <a:sysClr val="windowText" lastClr="000000"/>
            </a:solidFill>
            <a:round/>
          </a:ln>
          <a:effectLst/>
        </c:spPr>
        <c:txPr>
          <a:bodyPr rot="-60000000" vert="horz"/>
          <a:lstStyle/>
          <a:p>
            <a:pPr>
              <a:defRPr/>
            </a:pPr>
            <a:endParaRPr lang="en-US"/>
          </a:p>
        </c:txPr>
        <c:crossAx val="94688384"/>
        <c:crosses val="autoZero"/>
        <c:auto val="1"/>
        <c:lblAlgn val="ctr"/>
        <c:lblOffset val="100"/>
        <c:noMultiLvlLbl val="0"/>
      </c:catAx>
      <c:valAx>
        <c:axId val="94688384"/>
        <c:scaling>
          <c:orientation val="minMax"/>
          <c:max val="26"/>
          <c:min val="0"/>
        </c:scaling>
        <c:delete val="0"/>
        <c:axPos val="l"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fr-FR"/>
                  <a:t>% Injected activity/g</a:t>
                </a: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</c:title>
        <c:numFmt formatCode="0" sourceLinked="0"/>
        <c:majorTickMark val="out"/>
        <c:minorTickMark val="none"/>
        <c:tickLblPos val="nextTo"/>
        <c:spPr>
          <a:noFill/>
          <a:ln>
            <a:solidFill>
              <a:sysClr val="windowText" lastClr="000000"/>
            </a:solidFill>
          </a:ln>
          <a:effectLst/>
        </c:spPr>
        <c:txPr>
          <a:bodyPr rot="-60000000" vert="horz"/>
          <a:lstStyle/>
          <a:p>
            <a:pPr>
              <a:defRPr/>
            </a:pPr>
            <a:endParaRPr lang="en-US"/>
          </a:p>
        </c:txPr>
        <c:crossAx val="94678400"/>
        <c:crosses val="autoZero"/>
        <c:crossBetween val="between"/>
        <c:majorUnit val="5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 sz="800" b="0">
          <a:latin typeface="Arial" panose="020B0604020202020204" pitchFamily="34" charset="0"/>
          <a:cs typeface="Arial" panose="020B0604020202020204" pitchFamily="34" charset="0"/>
        </a:defRPr>
      </a:pPr>
      <a:endParaRPr lang="en-US"/>
    </a:p>
  </c:txPr>
  <c:externalData r:id="rId2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7" y="7"/>
            <a:ext cx="2889938" cy="496333"/>
          </a:xfrm>
          <a:prstGeom prst="rect">
            <a:avLst/>
          </a:prstGeom>
        </p:spPr>
        <p:txBody>
          <a:bodyPr vert="horz" lIns="90464" tIns="45231" rIns="90464" bIns="45231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777614" y="7"/>
            <a:ext cx="2889938" cy="496333"/>
          </a:xfrm>
          <a:prstGeom prst="rect">
            <a:avLst/>
          </a:prstGeom>
        </p:spPr>
        <p:txBody>
          <a:bodyPr vert="horz" lIns="90464" tIns="45231" rIns="90464" bIns="45231" rtlCol="0"/>
          <a:lstStyle>
            <a:lvl1pPr algn="r">
              <a:defRPr sz="1200"/>
            </a:lvl1pPr>
          </a:lstStyle>
          <a:p>
            <a:fld id="{16F73696-14C2-4336-8DDC-B98B3894619A}" type="datetimeFigureOut">
              <a:rPr lang="fr-FR" smtClean="0"/>
              <a:pPr/>
              <a:t>19/01/2019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939925" y="746125"/>
            <a:ext cx="2789238" cy="3721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464" tIns="45231" rIns="90464" bIns="45231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66909" y="4715166"/>
            <a:ext cx="5335270" cy="4466987"/>
          </a:xfrm>
          <a:prstGeom prst="rect">
            <a:avLst/>
          </a:prstGeom>
        </p:spPr>
        <p:txBody>
          <a:bodyPr vert="horz" lIns="90464" tIns="45231" rIns="90464" bIns="4523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7" y="9428585"/>
            <a:ext cx="2889938" cy="496333"/>
          </a:xfrm>
          <a:prstGeom prst="rect">
            <a:avLst/>
          </a:prstGeom>
        </p:spPr>
        <p:txBody>
          <a:bodyPr vert="horz" lIns="90464" tIns="45231" rIns="90464" bIns="45231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777614" y="9428585"/>
            <a:ext cx="2889938" cy="496333"/>
          </a:xfrm>
          <a:prstGeom prst="rect">
            <a:avLst/>
          </a:prstGeom>
        </p:spPr>
        <p:txBody>
          <a:bodyPr vert="horz" lIns="90464" tIns="45231" rIns="90464" bIns="45231" rtlCol="0" anchor="b"/>
          <a:lstStyle>
            <a:lvl1pPr algn="r">
              <a:defRPr sz="1200"/>
            </a:lvl1pPr>
          </a:lstStyle>
          <a:p>
            <a:fld id="{3F6F6545-05BD-41BE-9CBC-8A5F84808B95}" type="slidenum">
              <a:rPr lang="fr-FR" smtClean="0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10822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13554"/>
            <a:r>
              <a:rPr lang="en-US" u="sng" dirty="0">
                <a:latin typeface="Arial" panose="020B0604020202020204" pitchFamily="34" charset="0"/>
                <a:cs typeface="Arial" panose="020B0604020202020204" pitchFamily="34" charset="0"/>
              </a:rPr>
              <a:t>Figure 5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: SPECT/CT imaging of MDA-MB-231 cell-derived subcutaneous (right flank) xenografts in nude mice. Representative images obtained at (A) 24 h (B) 48 h and, (C) 72 h post-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i.p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. injection of </a:t>
            </a:r>
            <a:r>
              <a:rPr lang="en-US" baseline="30000" dirty="0">
                <a:latin typeface="Arial" panose="020B0604020202020204" pitchFamily="34" charset="0"/>
                <a:cs typeface="Arial" panose="020B0604020202020204" pitchFamily="34" charset="0"/>
              </a:rPr>
              <a:t>177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Lu-E2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mAb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and (A’) 24 h (B’) 48 h and, (C’) 72 h post-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i.p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. injection of </a:t>
            </a:r>
            <a:r>
              <a:rPr lang="en-US" baseline="30000" dirty="0">
                <a:latin typeface="Arial" panose="020B0604020202020204" pitchFamily="34" charset="0"/>
                <a:cs typeface="Arial" panose="020B0604020202020204" pitchFamily="34" charset="0"/>
              </a:rPr>
              <a:t>177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Lu-F1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mAb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fr-FR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6F6545-05BD-41BE-9CBC-8A5F84808B95}" type="slidenum">
              <a:rPr lang="fr-FR" smtClean="0"/>
              <a:pPr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30651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14350" y="2840570"/>
            <a:ext cx="5829300" cy="196003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E6ECD-EFF7-43A7-A883-48BF43637D13}" type="datetimeFigureOut">
              <a:rPr lang="fr-FR" smtClean="0"/>
              <a:pPr/>
              <a:t>19/01/2019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FE182-F007-4329-A25B-952BD6F3524D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E6ECD-EFF7-43A7-A883-48BF43637D13}" type="datetimeFigureOut">
              <a:rPr lang="fr-FR" smtClean="0"/>
              <a:pPr/>
              <a:t>19/01/2019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FE182-F007-4329-A25B-952BD6F3524D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41735" y="3875621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E6ECD-EFF7-43A7-A883-48BF43637D13}" type="datetimeFigureOut">
              <a:rPr lang="fr-FR" smtClean="0"/>
              <a:pPr/>
              <a:t>19/01/2019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FE182-F007-4329-A25B-952BD6F3524D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257177" y="2844801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2628902" y="2844801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E6ECD-EFF7-43A7-A883-48BF43637D13}" type="datetimeFigureOut">
              <a:rPr lang="fr-FR" smtClean="0"/>
              <a:pPr/>
              <a:t>19/01/2019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FE182-F007-4329-A25B-952BD6F3524D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42902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42902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3483771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3483771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E6ECD-EFF7-43A7-A883-48BF43637D13}" type="datetimeFigureOut">
              <a:rPr lang="fr-FR" smtClean="0"/>
              <a:pPr/>
              <a:t>19/01/2019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FE182-F007-4329-A25B-952BD6F3524D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E6ECD-EFF7-43A7-A883-48BF43637D13}" type="datetimeFigureOut">
              <a:rPr lang="fr-FR" smtClean="0"/>
              <a:pPr/>
              <a:t>19/01/2019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FE182-F007-4329-A25B-952BD6F3524D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E6ECD-EFF7-43A7-A883-48BF43637D13}" type="datetimeFigureOut">
              <a:rPr lang="fr-FR" smtClean="0"/>
              <a:pPr/>
              <a:t>19/01/2019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FE182-F007-4329-A25B-952BD6F3524D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42902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681289" y="364070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42902" y="1913470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E6ECD-EFF7-43A7-A883-48BF43637D13}" type="datetimeFigureOut">
              <a:rPr lang="fr-FR" smtClean="0"/>
              <a:pPr/>
              <a:t>19/01/2019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FE182-F007-4329-A25B-952BD6F3524D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344216" y="6400801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344216" y="7156452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E6ECD-EFF7-43A7-A883-48BF43637D13}" type="datetimeFigureOut">
              <a:rPr lang="fr-FR" smtClean="0"/>
              <a:pPr/>
              <a:t>19/01/2019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FE182-F007-4329-A25B-952BD6F3524D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E6ECD-EFF7-43A7-A883-48BF43637D13}" type="datetimeFigureOut">
              <a:rPr lang="fr-FR" smtClean="0"/>
              <a:pPr/>
              <a:t>19/01/2019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FE182-F007-4329-A25B-952BD6F3524D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257177" y="488951"/>
            <a:ext cx="3357563" cy="10401300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E6ECD-EFF7-43A7-A883-48BF43637D13}" type="datetimeFigureOut">
              <a:rPr lang="fr-FR" smtClean="0"/>
              <a:pPr/>
              <a:t>19/01/2019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FE182-F007-4329-A25B-952BD6F3524D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42900" y="2133604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342900" y="8475137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EE6ECD-EFF7-43A7-A883-48BF43637D13}" type="datetimeFigureOut">
              <a:rPr lang="fr-FR" smtClean="0"/>
              <a:pPr/>
              <a:t>19/01/2019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343150" y="8475137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4914900" y="8475137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7FE182-F007-4329-A25B-952BD6F3524D}" type="slidenum">
              <a:rPr lang="fr-FR" smtClean="0"/>
              <a:pPr/>
              <a:t>‹#›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e 7"/>
          <p:cNvGrpSpPr/>
          <p:nvPr/>
        </p:nvGrpSpPr>
        <p:grpSpPr>
          <a:xfrm>
            <a:off x="685800" y="1066800"/>
            <a:ext cx="5562600" cy="5049524"/>
            <a:chOff x="834775" y="838200"/>
            <a:chExt cx="5562600" cy="5049524"/>
          </a:xfrm>
        </p:grpSpPr>
        <p:grpSp>
          <p:nvGrpSpPr>
            <p:cNvPr id="3" name="Groupe 2"/>
            <p:cNvGrpSpPr/>
            <p:nvPr/>
          </p:nvGrpSpPr>
          <p:grpSpPr>
            <a:xfrm>
              <a:off x="834775" y="838200"/>
              <a:ext cx="5264650" cy="5049524"/>
              <a:chOff x="1095511" y="4704626"/>
              <a:chExt cx="5264650" cy="5049524"/>
            </a:xfrm>
          </p:grpSpPr>
          <p:graphicFrame>
            <p:nvGraphicFramePr>
              <p:cNvPr id="5" name="Graphique 4"/>
              <p:cNvGraphicFramePr>
                <a:graphicFrameLocks/>
              </p:cNvGraphicFramePr>
              <p:nvPr>
                <p:extLst/>
              </p:nvPr>
            </p:nvGraphicFramePr>
            <p:xfrm>
              <a:off x="1095511" y="4704626"/>
              <a:ext cx="5220217" cy="3019552"/>
            </p:xfrm>
            <a:graphic>
              <a:graphicData uri="http://schemas.openxmlformats.org/drawingml/2006/chart">
                <c:chart xmlns:c="http://schemas.openxmlformats.org/drawingml/2006/chart" xmlns:r="http://schemas.openxmlformats.org/officeDocument/2006/relationships" r:id="rId3"/>
              </a:graphicData>
            </a:graphic>
          </p:graphicFrame>
          <p:graphicFrame>
            <p:nvGraphicFramePr>
              <p:cNvPr id="6" name="Graphique 5"/>
              <p:cNvGraphicFramePr>
                <a:graphicFrameLocks/>
              </p:cNvGraphicFramePr>
              <p:nvPr>
                <p:extLst/>
              </p:nvPr>
            </p:nvGraphicFramePr>
            <p:xfrm>
              <a:off x="1206697" y="6838226"/>
              <a:ext cx="5153464" cy="2915924"/>
            </p:xfrm>
            <a:graphic>
              <a:graphicData uri="http://schemas.openxmlformats.org/drawingml/2006/chart">
                <c:chart xmlns:c="http://schemas.openxmlformats.org/drawingml/2006/chart" xmlns:r="http://schemas.openxmlformats.org/officeDocument/2006/relationships" r:id="rId4"/>
              </a:graphicData>
            </a:graphic>
          </p:graphicFrame>
        </p:grpSp>
        <p:sp>
          <p:nvSpPr>
            <p:cNvPr id="7" name="Rectangle 6"/>
            <p:cNvSpPr/>
            <p:nvPr/>
          </p:nvSpPr>
          <p:spPr>
            <a:xfrm>
              <a:off x="1139575" y="5257800"/>
              <a:ext cx="5257800" cy="2616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endParaRPr lang="en-US" sz="1100" b="1" dirty="0">
                <a:latin typeface="Times" panose="02020603060405020304" pitchFamily="18" charset="0"/>
              </a:endParaRPr>
            </a:p>
          </p:txBody>
        </p:sp>
      </p:grpSp>
      <p:sp>
        <p:nvSpPr>
          <p:cNvPr id="4" name="Rectangle 3"/>
          <p:cNvSpPr/>
          <p:nvPr/>
        </p:nvSpPr>
        <p:spPr>
          <a:xfrm>
            <a:off x="990600" y="5486400"/>
            <a:ext cx="5029200" cy="3462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1100" b="1" dirty="0" smtClean="0">
                <a:latin typeface="Times" panose="02020603060405020304" pitchFamily="18" charset="0"/>
              </a:rPr>
              <a:t>Figure S6. </a:t>
            </a:r>
            <a:r>
              <a:rPr lang="en-US" sz="1100" b="1" dirty="0" err="1">
                <a:latin typeface="Times" panose="02020603060405020304" pitchFamily="18" charset="0"/>
              </a:rPr>
              <a:t>Biodistribution</a:t>
            </a:r>
            <a:r>
              <a:rPr lang="en-US" sz="1100" b="1" dirty="0">
                <a:latin typeface="Times" panose="02020603060405020304" pitchFamily="18" charset="0"/>
              </a:rPr>
              <a:t> analysis of anti-</a:t>
            </a:r>
            <a:r>
              <a:rPr lang="en-US" sz="1100" b="1" dirty="0" err="1">
                <a:latin typeface="Times" panose="02020603060405020304" pitchFamily="18" charset="0"/>
              </a:rPr>
              <a:t>cath</a:t>
            </a:r>
            <a:r>
              <a:rPr lang="en-US" sz="1100" b="1" dirty="0">
                <a:latin typeface="Times" panose="02020603060405020304" pitchFamily="18" charset="0"/>
              </a:rPr>
              <a:t>-D F1 and E2 human antibodies </a:t>
            </a:r>
          </a:p>
        </p:txBody>
      </p:sp>
    </p:spTree>
    <p:extLst>
      <p:ext uri="{BB962C8B-B14F-4D97-AF65-F5344CB8AC3E}">
        <p14:creationId xmlns:p14="http://schemas.microsoft.com/office/powerpoint/2010/main" val="2295575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65545</TotalTime>
  <Words>91</Words>
  <Application>Microsoft Office PowerPoint</Application>
  <PresentationFormat>On-screen Show (4:3)</PresentationFormat>
  <Paragraphs>7</Paragraphs>
  <Slides>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Thème Office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ashraf.yahya</dc:creator>
  <cp:lastModifiedBy>Capangan, Fritz</cp:lastModifiedBy>
  <cp:revision>3261</cp:revision>
  <cp:lastPrinted>2018-07-27T10:11:24Z</cp:lastPrinted>
  <dcterms:created xsi:type="dcterms:W3CDTF">2014-07-30T15:16:58Z</dcterms:created>
  <dcterms:modified xsi:type="dcterms:W3CDTF">2019-01-18T23:55:22Z</dcterms:modified>
</cp:coreProperties>
</file>