
<file path=[Content_Types].xml><?xml version="1.0" encoding="utf-8"?>
<Types xmlns="http://schemas.openxmlformats.org/package/2006/content-types">
  <Default Extension="bin" ContentType="application/vnd.openxmlformats-officedocument.oleObject"/>
  <Default Extension="emf" ContentType="image/x-emf"/>
  <Default Extension="rels" ContentType="application/vnd.openxmlformats-package.relationships+xml"/>
  <Default Extension="xml" ContentType="application/xml"/>
  <Default Extension="vml" ContentType="application/vnd.openxmlformats-officedocument.vmlDrawin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3"/>
  </p:notesMasterIdLst>
  <p:sldIdLst>
    <p:sldId id="485" r:id="rId2"/>
  </p:sldIdLst>
  <p:sldSz cx="6858000" cy="9144000" type="screen4x3"/>
  <p:notesSz cx="6669088" cy="9926638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Section par défaut" id="{4AF83D87-2F00-45DE-8066-A73FDAF4769B}">
          <p14:sldIdLst>
            <p14:sldId id="485"/>
          </p14:sldIdLst>
        </p14:section>
        <p14:section name="Section sans titre" id="{8F49F28E-8D24-4503-87F6-43C834918DA7}">
          <p14:sldIdLst/>
        </p14:section>
      </p14:sectionLst>
    </p:ext>
    <p:ext uri="{EFAFB233-063F-42B5-8137-9DF3F51BA10A}">
      <p15:sldGuideLst xmlns:p15="http://schemas.microsoft.com/office/powerpoint/2012/main" xmlns="">
        <p15:guide id="1" orient="horz" pos="2880">
          <p15:clr>
            <a:srgbClr val="A4A3A4"/>
          </p15:clr>
        </p15:guide>
        <p15:guide id="2" pos="216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CC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xmlns="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yle moyen 2 - Accentuation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073A0DAA-6AF3-43AB-8588-CEC1D06C72B9}" styleName="Style moyen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dk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</a:tblStyle>
  <a:tblStyle styleId="{8EC20E35-A176-4012-BC5E-935CFFF8708E}" styleName="Style moyen 3">
    <a:wholeTbl>
      <a:tcTxStyle>
        <a:fontRef idx="minor"/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dk1"/>
          </a:solidFill>
        </a:fill>
      </a:tcStyle>
    </a:firstRow>
  </a:tblStyle>
  <a:tblStyle styleId="{793D81CF-94F2-401A-BA57-92F5A7B2D0C5}" styleName="Style moyen 1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dk1"/>
              </a:solidFill>
            </a:ln>
          </a:left>
          <a:right>
            <a:ln w="12700" cmpd="sng">
              <a:solidFill>
                <a:schemeClr val="dk1"/>
              </a:solidFill>
            </a:ln>
          </a:right>
          <a:top>
            <a:ln w="12700" cmpd="sng">
              <a:solidFill>
                <a:schemeClr val="dk1"/>
              </a:solidFill>
            </a:ln>
          </a:top>
          <a:bottom>
            <a:ln w="12700" cmpd="sng">
              <a:solidFill>
                <a:schemeClr val="dk1"/>
              </a:solidFill>
            </a:ln>
          </a:bottom>
          <a:insideH>
            <a:ln w="12700" cmpd="sng">
              <a:solidFill>
                <a:schemeClr val="dk1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dk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831" autoAdjust="0"/>
    <p:restoredTop sz="96058" autoAdjust="0"/>
  </p:normalViewPr>
  <p:slideViewPr>
    <p:cSldViewPr>
      <p:cViewPr>
        <p:scale>
          <a:sx n="84" d="100"/>
          <a:sy n="84" d="100"/>
        </p:scale>
        <p:origin x="-1344" y="-72"/>
      </p:cViewPr>
      <p:guideLst>
        <p:guide orient="horz" pos="2880"/>
        <p:guide pos="216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3" d="2"/>
        <a:sy n="3" d="2"/>
      </p:scale>
      <p:origin x="0" y="0"/>
    </p:cViewPr>
  </p:notesTextViewPr>
  <p:sorterViewPr>
    <p:cViewPr varScale="1">
      <p:scale>
        <a:sx n="1" d="1"/>
        <a:sy n="1" d="1"/>
      </p:scale>
      <p:origin x="0" y="0"/>
    </p:cViewPr>
  </p:sorterViewPr>
  <p:gridSpacing cx="76200" cy="76200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notesMaster" Target="notesMasters/notesMaster1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emf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7" y="7"/>
            <a:ext cx="2889938" cy="496333"/>
          </a:xfrm>
          <a:prstGeom prst="rect">
            <a:avLst/>
          </a:prstGeom>
        </p:spPr>
        <p:txBody>
          <a:bodyPr vert="horz" lIns="90464" tIns="45231" rIns="90464" bIns="45231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777614" y="7"/>
            <a:ext cx="2889938" cy="496333"/>
          </a:xfrm>
          <a:prstGeom prst="rect">
            <a:avLst/>
          </a:prstGeom>
        </p:spPr>
        <p:txBody>
          <a:bodyPr vert="horz" lIns="90464" tIns="45231" rIns="90464" bIns="45231" rtlCol="0"/>
          <a:lstStyle>
            <a:lvl1pPr algn="r">
              <a:defRPr sz="1200"/>
            </a:lvl1pPr>
          </a:lstStyle>
          <a:p>
            <a:fld id="{16F73696-14C2-4336-8DDC-B98B3894619A}" type="datetimeFigureOut">
              <a:rPr lang="fr-FR" smtClean="0"/>
              <a:pPr/>
              <a:t>19/01/2019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1939925" y="746125"/>
            <a:ext cx="2789238" cy="3721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0464" tIns="45231" rIns="90464" bIns="45231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66909" y="4715166"/>
            <a:ext cx="5335270" cy="4466987"/>
          </a:xfrm>
          <a:prstGeom prst="rect">
            <a:avLst/>
          </a:prstGeom>
        </p:spPr>
        <p:txBody>
          <a:bodyPr vert="horz" lIns="90464" tIns="45231" rIns="90464" bIns="45231" rtlCol="0">
            <a:normAutofit/>
          </a:bodyPr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7" y="9428585"/>
            <a:ext cx="2889938" cy="496333"/>
          </a:xfrm>
          <a:prstGeom prst="rect">
            <a:avLst/>
          </a:prstGeom>
        </p:spPr>
        <p:txBody>
          <a:bodyPr vert="horz" lIns="90464" tIns="45231" rIns="90464" bIns="45231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777614" y="9428585"/>
            <a:ext cx="2889938" cy="496333"/>
          </a:xfrm>
          <a:prstGeom prst="rect">
            <a:avLst/>
          </a:prstGeom>
        </p:spPr>
        <p:txBody>
          <a:bodyPr vert="horz" lIns="90464" tIns="45231" rIns="90464" bIns="45231" rtlCol="0" anchor="b"/>
          <a:lstStyle>
            <a:lvl1pPr algn="r">
              <a:defRPr sz="1200"/>
            </a:lvl1pPr>
          </a:lstStyle>
          <a:p>
            <a:fld id="{3F6F6545-05BD-41BE-9CBC-8A5F84808B95}" type="slidenum">
              <a:rPr lang="fr-FR" smtClean="0"/>
              <a:pPr/>
              <a:t>‹#›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4108221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514350" y="2840570"/>
            <a:ext cx="5829300" cy="1960033"/>
          </a:xfrm>
        </p:spPr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028700" y="5181600"/>
            <a:ext cx="4800600" cy="23368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 smtClean="0"/>
              <a:t>Cliquez pour modifier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EE6ECD-EFF7-43A7-A883-48BF43637D13}" type="datetimeFigureOut">
              <a:rPr lang="fr-FR" smtClean="0"/>
              <a:pPr/>
              <a:t>19/01/2019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47FE182-F007-4329-A25B-952BD6F3524D}" type="slidenum">
              <a:rPr lang="fr-FR" smtClean="0"/>
              <a:pPr/>
              <a:t>‹#›</a:t>
            </a:fld>
            <a:endParaRPr lang="fr-FR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EE6ECD-EFF7-43A7-A883-48BF43637D13}" type="datetimeFigureOut">
              <a:rPr lang="fr-FR" smtClean="0"/>
              <a:pPr/>
              <a:t>19/01/2019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47FE182-F007-4329-A25B-952BD6F3524D}" type="slidenum">
              <a:rPr lang="fr-FR" smtClean="0"/>
              <a:pPr/>
              <a:t>‹#›</a:t>
            </a:fld>
            <a:endParaRPr lang="fr-FR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541735" y="5875867"/>
            <a:ext cx="5829300" cy="1816100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541735" y="3875621"/>
            <a:ext cx="5829300" cy="2000249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EE6ECD-EFF7-43A7-A883-48BF43637D13}" type="datetimeFigureOut">
              <a:rPr lang="fr-FR" smtClean="0"/>
              <a:pPr/>
              <a:t>19/01/2019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47FE182-F007-4329-A25B-952BD6F3524D}" type="slidenum">
              <a:rPr lang="fr-FR" smtClean="0"/>
              <a:pPr/>
              <a:t>‹#›</a:t>
            </a:fld>
            <a:endParaRPr lang="fr-FR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257177" y="2844801"/>
            <a:ext cx="2257425" cy="8045451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2628902" y="2844801"/>
            <a:ext cx="2257425" cy="8045451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EE6ECD-EFF7-43A7-A883-48BF43637D13}" type="datetimeFigureOut">
              <a:rPr lang="fr-FR" smtClean="0"/>
              <a:pPr/>
              <a:t>19/01/2019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47FE182-F007-4329-A25B-952BD6F3524D}" type="slidenum">
              <a:rPr lang="fr-FR" smtClean="0"/>
              <a:pPr/>
              <a:t>‹#›</a:t>
            </a:fld>
            <a:endParaRPr lang="fr-FR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342900" y="366184"/>
            <a:ext cx="6172200" cy="1524000"/>
          </a:xfrm>
        </p:spPr>
        <p:txBody>
          <a:bodyPr/>
          <a:lstStyle>
            <a:lvl1pPr>
              <a:defRPr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342902" y="2046817"/>
            <a:ext cx="3030141" cy="853016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342902" y="2899833"/>
            <a:ext cx="3030141" cy="5268384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3483771" y="2046817"/>
            <a:ext cx="3031331" cy="853016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3483771" y="2899833"/>
            <a:ext cx="3031331" cy="5268384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EE6ECD-EFF7-43A7-A883-48BF43637D13}" type="datetimeFigureOut">
              <a:rPr lang="fr-FR" smtClean="0"/>
              <a:pPr/>
              <a:t>19/01/2019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47FE182-F007-4329-A25B-952BD6F3524D}" type="slidenum">
              <a:rPr lang="fr-FR" smtClean="0"/>
              <a:pPr/>
              <a:t>‹#›</a:t>
            </a:fld>
            <a:endParaRPr lang="fr-FR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EE6ECD-EFF7-43A7-A883-48BF43637D13}" type="datetimeFigureOut">
              <a:rPr lang="fr-FR" smtClean="0"/>
              <a:pPr/>
              <a:t>19/01/2019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47FE182-F007-4329-A25B-952BD6F3524D}" type="slidenum">
              <a:rPr lang="fr-FR" smtClean="0"/>
              <a:pPr/>
              <a:t>‹#›</a:t>
            </a:fld>
            <a:endParaRPr lang="fr-FR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EE6ECD-EFF7-43A7-A883-48BF43637D13}" type="datetimeFigureOut">
              <a:rPr lang="fr-FR" smtClean="0"/>
              <a:pPr/>
              <a:t>19/01/2019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47FE182-F007-4329-A25B-952BD6F3524D}" type="slidenum">
              <a:rPr lang="fr-FR" smtClean="0"/>
              <a:pPr/>
              <a:t>‹#›</a:t>
            </a:fld>
            <a:endParaRPr lang="fr-FR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342902" y="364067"/>
            <a:ext cx="2256235" cy="154940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2681289" y="364070"/>
            <a:ext cx="3833813" cy="7804151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342902" y="1913470"/>
            <a:ext cx="2256235" cy="6254751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EE6ECD-EFF7-43A7-A883-48BF43637D13}" type="datetimeFigureOut">
              <a:rPr lang="fr-FR" smtClean="0"/>
              <a:pPr/>
              <a:t>19/01/2019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47FE182-F007-4329-A25B-952BD6F3524D}" type="slidenum">
              <a:rPr lang="fr-FR" smtClean="0"/>
              <a:pPr/>
              <a:t>‹#›</a:t>
            </a:fld>
            <a:endParaRPr lang="fr-FR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344216" y="6400801"/>
            <a:ext cx="4114800" cy="755651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344216" y="817033"/>
            <a:ext cx="4114800" cy="54864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344216" y="7156452"/>
            <a:ext cx="4114800" cy="1073149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EE6ECD-EFF7-43A7-A883-48BF43637D13}" type="datetimeFigureOut">
              <a:rPr lang="fr-FR" smtClean="0"/>
              <a:pPr/>
              <a:t>19/01/2019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47FE182-F007-4329-A25B-952BD6F3524D}" type="slidenum">
              <a:rPr lang="fr-FR" smtClean="0"/>
              <a:pPr/>
              <a:t>‹#›</a:t>
            </a:fld>
            <a:endParaRPr lang="fr-FR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EE6ECD-EFF7-43A7-A883-48BF43637D13}" type="datetimeFigureOut">
              <a:rPr lang="fr-FR" smtClean="0"/>
              <a:pPr/>
              <a:t>19/01/2019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47FE182-F007-4329-A25B-952BD6F3524D}" type="slidenum">
              <a:rPr lang="fr-FR" smtClean="0"/>
              <a:pPr/>
              <a:t>‹#›</a:t>
            </a:fld>
            <a:endParaRPr lang="fr-FR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3729037" y="488951"/>
            <a:ext cx="1157288" cy="10401300"/>
          </a:xfrm>
        </p:spPr>
        <p:txBody>
          <a:bodyPr vert="eaVert"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257177" y="488951"/>
            <a:ext cx="3357563" cy="10401300"/>
          </a:xfrm>
        </p:spPr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EE6ECD-EFF7-43A7-A883-48BF43637D13}" type="datetimeFigureOut">
              <a:rPr lang="fr-FR" smtClean="0"/>
              <a:pPr/>
              <a:t>19/01/2019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47FE182-F007-4329-A25B-952BD6F3524D}" type="slidenum">
              <a:rPr lang="fr-FR" smtClean="0"/>
              <a:pPr/>
              <a:t>‹#›</a:t>
            </a:fld>
            <a:endParaRPr lang="fr-FR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342900" y="366184"/>
            <a:ext cx="6172200" cy="1524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342900" y="2133604"/>
            <a:ext cx="6172200" cy="6034617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342900" y="8475137"/>
            <a:ext cx="1600200" cy="48683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7EE6ECD-EFF7-43A7-A883-48BF43637D13}" type="datetimeFigureOut">
              <a:rPr lang="fr-FR" smtClean="0"/>
              <a:pPr/>
              <a:t>19/01/2019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2343150" y="8475137"/>
            <a:ext cx="2171700" cy="48683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4914900" y="8475137"/>
            <a:ext cx="1600200" cy="48683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47FE182-F007-4329-A25B-952BD6F3524D}" type="slidenum">
              <a:rPr lang="fr-FR" smtClean="0"/>
              <a:pPr/>
              <a:t>‹#›</a:t>
            </a:fld>
            <a:endParaRPr lang="fr-F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.bin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1.vml"/><Relationship Id="rId4" Type="http://schemas.openxmlformats.org/officeDocument/2006/relationships/image" Target="../media/image1.emf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Objet 1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574643971"/>
              </p:ext>
            </p:extLst>
          </p:nvPr>
        </p:nvGraphicFramePr>
        <p:xfrm>
          <a:off x="2166338" y="3048000"/>
          <a:ext cx="1906587" cy="16287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39425" name="Prism 5" r:id="rId3" imgW="1906560" imgH="1629360" progId="Prism5.Document">
                  <p:embed/>
                </p:oleObj>
              </mc:Choice>
              <mc:Fallback>
                <p:oleObj name="Prism 5" r:id="rId3" imgW="1906560" imgH="1629360" progId="Prism5.Document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2166338" y="3048000"/>
                        <a:ext cx="1906587" cy="1628775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4" name="Rectangle 3"/>
          <p:cNvSpPr/>
          <p:nvPr/>
        </p:nvSpPr>
        <p:spPr>
          <a:xfrm>
            <a:off x="838200" y="4876800"/>
            <a:ext cx="5638800" cy="43088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200000"/>
              </a:lnSpc>
              <a:spcAft>
                <a:spcPts val="0"/>
              </a:spcAft>
            </a:pPr>
            <a:r>
              <a:rPr lang="en-US" sz="1100" b="1" dirty="0" smtClean="0">
                <a:solidFill>
                  <a:srgbClr val="000000"/>
                </a:solidFill>
                <a:latin typeface="Times" panose="0202060306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Figure S7. </a:t>
            </a:r>
            <a:r>
              <a:rPr lang="en-US" sz="1100" b="1" dirty="0">
                <a:solidFill>
                  <a:srgbClr val="000000"/>
                </a:solidFill>
                <a:latin typeface="Times" panose="0202060306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Effect of the F1 and E2 antibodies on mouse </a:t>
            </a:r>
            <a:r>
              <a:rPr lang="en-US" sz="1100" b="1" dirty="0" smtClean="0">
                <a:solidFill>
                  <a:srgbClr val="000000"/>
                </a:solidFill>
                <a:latin typeface="Times" panose="0202060306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weight</a:t>
            </a:r>
            <a:endParaRPr lang="fr-FR" sz="11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513270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65545</TotalTime>
  <Words>13</Words>
  <Application>Microsoft Office PowerPoint</Application>
  <PresentationFormat>On-screen Show (4:3)</PresentationFormat>
  <Paragraphs>1</Paragraphs>
  <Slides>1</Slides>
  <Notes>0</Notes>
  <HiddenSlides>0</HiddenSlides>
  <MMClips>0</MMClips>
  <ScaleCrop>false</ScaleCrop>
  <HeadingPairs>
    <vt:vector size="6" baseType="variant">
      <vt:variant>
        <vt:lpstr>Theme</vt:lpstr>
      </vt:variant>
      <vt:variant>
        <vt:i4>1</vt:i4>
      </vt:variant>
      <vt:variant>
        <vt:lpstr>Embedded OLE Servers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3" baseType="lpstr">
      <vt:lpstr>Thème Office</vt:lpstr>
      <vt:lpstr>Prism 5</vt:lpstr>
      <vt:lpstr>PowerPoint Presentation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Diapositive 1</dc:title>
  <dc:creator>ashraf.yahya</dc:creator>
  <cp:lastModifiedBy>Capangan, Fritz</cp:lastModifiedBy>
  <cp:revision>3262</cp:revision>
  <cp:lastPrinted>2018-07-27T10:11:24Z</cp:lastPrinted>
  <dcterms:created xsi:type="dcterms:W3CDTF">2014-07-30T15:16:58Z</dcterms:created>
  <dcterms:modified xsi:type="dcterms:W3CDTF">2019-01-18T23:55:35Z</dcterms:modified>
</cp:coreProperties>
</file>