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483" r:id="rId2"/>
  </p:sldIdLst>
  <p:sldSz cx="6858000" cy="9144000" type="screen4x3"/>
  <p:notesSz cx="6669088" cy="992663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4AF83D87-2F00-45DE-8066-A73FDAF4769B}">
          <p14:sldIdLst>
            <p14:sldId id="483"/>
          </p14:sldIdLst>
        </p14:section>
        <p14:section name="Section sans titre" id="{8F49F28E-8D24-4503-87F6-43C834918DA7}">
          <p14:sldIdLst/>
        </p14:section>
      </p14:sectionLst>
    </p:ex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EC20E35-A176-4012-BC5E-935CFFF8708E}" styleName="Style moyen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93D81CF-94F2-401A-BA57-92F5A7B2D0C5}" styleName="Style moyen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31" autoAdjust="0"/>
    <p:restoredTop sz="96058" autoAdjust="0"/>
  </p:normalViewPr>
  <p:slideViewPr>
    <p:cSldViewPr>
      <p:cViewPr>
        <p:scale>
          <a:sx n="84" d="100"/>
          <a:sy n="84" d="100"/>
        </p:scale>
        <p:origin x="-1344" y="-72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7" y="7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777614" y="7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/>
          <a:lstStyle>
            <a:lvl1pPr algn="r">
              <a:defRPr sz="1200"/>
            </a:lvl1pPr>
          </a:lstStyle>
          <a:p>
            <a:fld id="{16F73696-14C2-4336-8DDC-B98B3894619A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939925" y="746125"/>
            <a:ext cx="2789238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464" tIns="45231" rIns="90464" bIns="45231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66909" y="4715166"/>
            <a:ext cx="5335270" cy="4466987"/>
          </a:xfrm>
          <a:prstGeom prst="rect">
            <a:avLst/>
          </a:prstGeom>
        </p:spPr>
        <p:txBody>
          <a:bodyPr vert="horz" lIns="90464" tIns="45231" rIns="90464" bIns="4523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7" y="9428585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777614" y="9428585"/>
            <a:ext cx="2889938" cy="496333"/>
          </a:xfrm>
          <a:prstGeom prst="rect">
            <a:avLst/>
          </a:prstGeom>
        </p:spPr>
        <p:txBody>
          <a:bodyPr vert="horz" lIns="90464" tIns="45231" rIns="90464" bIns="45231" rtlCol="0" anchor="b"/>
          <a:lstStyle>
            <a:lvl1pPr algn="r">
              <a:defRPr sz="1200"/>
            </a:lvl1pPr>
          </a:lstStyle>
          <a:p>
            <a:fld id="{3F6F6545-05BD-41BE-9CBC-8A5F84808B95}" type="slidenum">
              <a:rPr lang="fr-FR" smtClean="0"/>
              <a:pPr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10822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14350" y="2840570"/>
            <a:ext cx="5829300" cy="196003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41735" y="3875621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57177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628902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2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42902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483771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483771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2902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681289" y="364070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42902" y="1913470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57177" y="488951"/>
            <a:ext cx="3357563" cy="104013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2900" y="2133604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42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E6ECD-EFF7-43A7-A883-48BF43637D13}" type="datetimeFigureOut">
              <a:rPr lang="fr-FR" smtClean="0"/>
              <a:pPr/>
              <a:t>19/01/2019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343150" y="8475137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4914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FE182-F007-4329-A25B-952BD6F3524D}" type="slidenum">
              <a:rPr lang="fr-FR" smtClean="0"/>
              <a:pPr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tiff"/><Relationship Id="rId13" Type="http://schemas.openxmlformats.org/officeDocument/2006/relationships/image" Target="../media/image1.emf"/><Relationship Id="rId3" Type="http://schemas.openxmlformats.org/officeDocument/2006/relationships/image" Target="../media/image4.tiff"/><Relationship Id="rId7" Type="http://schemas.openxmlformats.org/officeDocument/2006/relationships/image" Target="../media/image8.tiff"/><Relationship Id="rId12" Type="http://schemas.openxmlformats.org/officeDocument/2006/relationships/oleObject" Target="../embeddings/oleObject1.bin"/><Relationship Id="rId17" Type="http://schemas.openxmlformats.org/officeDocument/2006/relationships/image" Target="../media/image3.emf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3.bin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tiff"/><Relationship Id="rId11" Type="http://schemas.openxmlformats.org/officeDocument/2006/relationships/image" Target="../media/image12.tiff"/><Relationship Id="rId5" Type="http://schemas.openxmlformats.org/officeDocument/2006/relationships/image" Target="../media/image6.tiff"/><Relationship Id="rId15" Type="http://schemas.openxmlformats.org/officeDocument/2006/relationships/image" Target="../media/image2.emf"/><Relationship Id="rId10" Type="http://schemas.openxmlformats.org/officeDocument/2006/relationships/image" Target="../media/image11.tiff"/><Relationship Id="rId4" Type="http://schemas.openxmlformats.org/officeDocument/2006/relationships/image" Target="../media/image5.tiff"/><Relationship Id="rId9" Type="http://schemas.openxmlformats.org/officeDocument/2006/relationships/image" Target="../media/image10.tiff"/><Relationship Id="rId14" Type="http://schemas.openxmlformats.org/officeDocument/2006/relationships/oleObject" Target="../embeddings/oleObject2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123825" y="990600"/>
            <a:ext cx="6417643" cy="3901014"/>
            <a:chOff x="-7318" y="1744136"/>
            <a:chExt cx="6417643" cy="3901014"/>
          </a:xfrm>
        </p:grpSpPr>
        <p:pic>
          <p:nvPicPr>
            <p:cNvPr id="3" name="Imag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6366" y="4211771"/>
              <a:ext cx="1080516" cy="1080516"/>
            </a:xfrm>
            <a:prstGeom prst="rect">
              <a:avLst/>
            </a:prstGeom>
          </p:spPr>
        </p:pic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2401" y="4211771"/>
              <a:ext cx="1080516" cy="1080516"/>
            </a:xfrm>
            <a:prstGeom prst="rect">
              <a:avLst/>
            </a:prstGeom>
          </p:spPr>
        </p:pic>
        <p:sp>
          <p:nvSpPr>
            <p:cNvPr id="5" name="ZoneTexte 4"/>
            <p:cNvSpPr txBox="1"/>
            <p:nvPr/>
          </p:nvSpPr>
          <p:spPr>
            <a:xfrm>
              <a:off x="1185181" y="1744136"/>
              <a:ext cx="70485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CTRL</a:t>
              </a:r>
              <a:endParaRPr lang="fr-FR" sz="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ZoneTexte 5"/>
            <p:cNvSpPr txBox="1"/>
            <p:nvPr/>
          </p:nvSpPr>
          <p:spPr>
            <a:xfrm>
              <a:off x="3447352" y="1746774"/>
              <a:ext cx="73756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E2</a:t>
              </a:r>
              <a:endParaRPr lang="fr-FR" sz="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ZoneTexte 6"/>
            <p:cNvSpPr txBox="1"/>
            <p:nvPr/>
          </p:nvSpPr>
          <p:spPr>
            <a:xfrm>
              <a:off x="2230527" y="1744136"/>
              <a:ext cx="892683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F1</a:t>
              </a:r>
              <a:endParaRPr lang="fr-FR" sz="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8" name="Image 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134378" y="4211771"/>
              <a:ext cx="1080516" cy="1080516"/>
            </a:xfrm>
            <a:prstGeom prst="rect">
              <a:avLst/>
            </a:prstGeom>
          </p:spPr>
        </p:pic>
        <p:pic>
          <p:nvPicPr>
            <p:cNvPr id="9" name="Image 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272401" y="3087745"/>
              <a:ext cx="1080516" cy="1080516"/>
            </a:xfrm>
            <a:prstGeom prst="rect">
              <a:avLst/>
            </a:prstGeom>
          </p:spPr>
        </p:pic>
        <p:pic>
          <p:nvPicPr>
            <p:cNvPr id="10" name="Image 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4378" y="3087745"/>
              <a:ext cx="1080516" cy="1080516"/>
            </a:xfrm>
            <a:prstGeom prst="rect">
              <a:avLst/>
            </a:prstGeom>
          </p:spPr>
        </p:pic>
        <p:pic>
          <p:nvPicPr>
            <p:cNvPr id="11" name="Image 10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986366" y="3087746"/>
              <a:ext cx="1080516" cy="1080516"/>
            </a:xfrm>
            <a:prstGeom prst="rect">
              <a:avLst/>
            </a:prstGeom>
          </p:spPr>
        </p:pic>
        <p:sp>
          <p:nvSpPr>
            <p:cNvPr id="12" name="ZoneTexte 11"/>
            <p:cNvSpPr txBox="1"/>
            <p:nvPr/>
          </p:nvSpPr>
          <p:spPr>
            <a:xfrm>
              <a:off x="648637" y="2380868"/>
              <a:ext cx="45400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Ki67</a:t>
              </a:r>
              <a:endParaRPr lang="fr-FR" sz="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3" name="ZoneTexte 12"/>
            <p:cNvSpPr txBox="1"/>
            <p:nvPr/>
          </p:nvSpPr>
          <p:spPr>
            <a:xfrm>
              <a:off x="-7318" y="3509524"/>
              <a:ext cx="144534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800" dirty="0" err="1" smtClean="0">
                  <a:latin typeface="Arial" panose="020B0604020202020204" pitchFamily="34" charset="0"/>
                  <a:cs typeface="Arial" panose="020B0604020202020204" pitchFamily="34" charset="0"/>
                </a:rPr>
                <a:t>Activated</a:t>
              </a:r>
              <a:r>
                <a:rPr lang="fr-FR" sz="800" dirty="0"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endParaRPr lang="fr-FR" sz="800" dirty="0" smtClean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fr-FR" sz="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caspase 3</a:t>
              </a:r>
              <a:endParaRPr lang="fr-FR" sz="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ZoneTexte 13"/>
            <p:cNvSpPr txBox="1"/>
            <p:nvPr/>
          </p:nvSpPr>
          <p:spPr>
            <a:xfrm>
              <a:off x="606749" y="4737556"/>
              <a:ext cx="450066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800" dirty="0" smtClean="0">
                  <a:latin typeface="Arial" panose="020B0604020202020204" pitchFamily="34" charset="0"/>
                  <a:cs typeface="Arial" panose="020B0604020202020204" pitchFamily="34" charset="0"/>
                </a:rPr>
                <a:t>CD31</a:t>
              </a:r>
              <a:endParaRPr lang="fr-FR" sz="8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5" name="Image 14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4378" y="1955887"/>
              <a:ext cx="1080516" cy="1080516"/>
            </a:xfrm>
            <a:prstGeom prst="rect">
              <a:avLst/>
            </a:prstGeom>
          </p:spPr>
        </p:pic>
        <p:pic>
          <p:nvPicPr>
            <p:cNvPr id="16" name="Image 15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2401" y="1955887"/>
              <a:ext cx="1080516" cy="1080516"/>
            </a:xfrm>
            <a:prstGeom prst="rect">
              <a:avLst/>
            </a:prstGeom>
          </p:spPr>
        </p:pic>
        <p:pic>
          <p:nvPicPr>
            <p:cNvPr id="17" name="Image 16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6366" y="1955887"/>
              <a:ext cx="1080516" cy="1080516"/>
            </a:xfrm>
            <a:prstGeom prst="rect">
              <a:avLst/>
            </a:prstGeom>
          </p:spPr>
        </p:pic>
        <p:cxnSp>
          <p:nvCxnSpPr>
            <p:cNvPr id="18" name="Connecteur droit 17"/>
            <p:cNvCxnSpPr/>
            <p:nvPr/>
          </p:nvCxnSpPr>
          <p:spPr>
            <a:xfrm flipV="1">
              <a:off x="1015553" y="2992442"/>
              <a:ext cx="20716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Connecteur droit 18"/>
            <p:cNvCxnSpPr/>
            <p:nvPr/>
          </p:nvCxnSpPr>
          <p:spPr>
            <a:xfrm flipV="1">
              <a:off x="1036984" y="4109578"/>
              <a:ext cx="20716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Connecteur droit 19"/>
            <p:cNvCxnSpPr/>
            <p:nvPr/>
          </p:nvCxnSpPr>
          <p:spPr>
            <a:xfrm flipV="1">
              <a:off x="1036984" y="5238657"/>
              <a:ext cx="20716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1" name="ZoneTexte 20"/>
            <p:cNvSpPr txBox="1"/>
            <p:nvPr/>
          </p:nvSpPr>
          <p:spPr>
            <a:xfrm>
              <a:off x="1036984" y="5001459"/>
              <a:ext cx="184731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fr-FR" sz="800" dirty="0"/>
            </a:p>
          </p:txBody>
        </p:sp>
        <p:graphicFrame>
          <p:nvGraphicFramePr>
            <p:cNvPr id="23" name="Objet 2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448042204"/>
                </p:ext>
              </p:extLst>
            </p:nvPr>
          </p:nvGraphicFramePr>
          <p:xfrm>
            <a:off x="4511675" y="1752600"/>
            <a:ext cx="1870075" cy="14795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8724" name="Prism 5" r:id="rId12" imgW="1869840" imgH="1479600" progId="Prism5.Document">
                    <p:embed/>
                  </p:oleObj>
                </mc:Choice>
                <mc:Fallback>
                  <p:oleObj name="Prism 5" r:id="rId12" imgW="1869840" imgH="1479600" progId="Prism5.Document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13"/>
                        <a:stretch>
                          <a:fillRect/>
                        </a:stretch>
                      </p:blipFill>
                      <p:spPr>
                        <a:xfrm>
                          <a:off x="4511675" y="1752600"/>
                          <a:ext cx="1870075" cy="147955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4" name="Objet 2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91460382"/>
                </p:ext>
              </p:extLst>
            </p:nvPr>
          </p:nvGraphicFramePr>
          <p:xfrm>
            <a:off x="4402138" y="2908300"/>
            <a:ext cx="1979612" cy="14795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8725" name="Prism 5" r:id="rId14" imgW="1979640" imgH="1479600" progId="Prism5.Document">
                    <p:embed/>
                  </p:oleObj>
                </mc:Choice>
                <mc:Fallback>
                  <p:oleObj name="Prism 5" r:id="rId14" imgW="1979640" imgH="1479600" progId="Prism5.Document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15"/>
                        <a:stretch>
                          <a:fillRect/>
                        </a:stretch>
                      </p:blipFill>
                      <p:spPr>
                        <a:xfrm>
                          <a:off x="4402138" y="2908300"/>
                          <a:ext cx="1979612" cy="147955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5" name="Objet 2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22147141"/>
                </p:ext>
              </p:extLst>
            </p:nvPr>
          </p:nvGraphicFramePr>
          <p:xfrm>
            <a:off x="4389438" y="4165600"/>
            <a:ext cx="2020887" cy="14795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8726" name="Prism 5" r:id="rId16" imgW="2020680" imgH="1479600" progId="Prism5.Document">
                    <p:embed/>
                  </p:oleObj>
                </mc:Choice>
                <mc:Fallback>
                  <p:oleObj name="Prism 5" r:id="rId16" imgW="2020680" imgH="1479600" progId="Prism5.Document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17"/>
                        <a:stretch>
                          <a:fillRect/>
                        </a:stretch>
                      </p:blipFill>
                      <p:spPr>
                        <a:xfrm>
                          <a:off x="4389438" y="4165600"/>
                          <a:ext cx="2020887" cy="147955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6" name="ZoneTexte 25"/>
            <p:cNvSpPr txBox="1"/>
            <p:nvPr/>
          </p:nvSpPr>
          <p:spPr>
            <a:xfrm>
              <a:off x="781278" y="3015110"/>
              <a:ext cx="27764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C</a:t>
              </a:r>
              <a:endParaRPr lang="fr-FR" sz="1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ZoneTexte 26"/>
            <p:cNvSpPr txBox="1"/>
            <p:nvPr/>
          </p:nvSpPr>
          <p:spPr>
            <a:xfrm>
              <a:off x="781278" y="1803400"/>
              <a:ext cx="27764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A</a:t>
              </a:r>
              <a:endParaRPr lang="fr-FR" sz="1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ZoneTexte 27"/>
            <p:cNvSpPr txBox="1"/>
            <p:nvPr/>
          </p:nvSpPr>
          <p:spPr>
            <a:xfrm>
              <a:off x="4348614" y="1803400"/>
              <a:ext cx="27764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B</a:t>
              </a:r>
              <a:endParaRPr lang="fr-FR" sz="1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9" name="ZoneTexte 28"/>
            <p:cNvSpPr txBox="1"/>
            <p:nvPr/>
          </p:nvSpPr>
          <p:spPr>
            <a:xfrm>
              <a:off x="4348614" y="3015110"/>
              <a:ext cx="27764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D</a:t>
              </a:r>
              <a:endParaRPr lang="fr-FR" sz="1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0" name="ZoneTexte 29"/>
            <p:cNvSpPr txBox="1"/>
            <p:nvPr/>
          </p:nvSpPr>
          <p:spPr>
            <a:xfrm>
              <a:off x="781278" y="4175498"/>
              <a:ext cx="26962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E</a:t>
              </a:r>
              <a:endParaRPr lang="fr-FR" sz="1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1" name="ZoneTexte 30"/>
            <p:cNvSpPr txBox="1"/>
            <p:nvPr/>
          </p:nvSpPr>
          <p:spPr>
            <a:xfrm>
              <a:off x="4367850" y="4175498"/>
              <a:ext cx="263214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1000" b="1" dirty="0" smtClean="0">
                  <a:latin typeface="Arial" panose="020B0604020202020204" pitchFamily="34" charset="0"/>
                  <a:cs typeface="Arial" panose="020B0604020202020204" pitchFamily="34" charset="0"/>
                </a:rPr>
                <a:t>F</a:t>
              </a:r>
              <a:endParaRPr lang="fr-FR" sz="1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2" name="Rectangle 21"/>
          <p:cNvSpPr/>
          <p:nvPr/>
        </p:nvSpPr>
        <p:spPr>
          <a:xfrm>
            <a:off x="693287" y="4951667"/>
            <a:ext cx="5488379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1100" b="1" dirty="0" smtClean="0">
                <a:solidFill>
                  <a:srgbClr val="000000"/>
                </a:solidFill>
                <a:latin typeface="Times" panose="0202060306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Figure S8. </a:t>
            </a:r>
            <a:r>
              <a:rPr lang="en-US" sz="1100" b="1" dirty="0">
                <a:solidFill>
                  <a:srgbClr val="000000"/>
                </a:solidFill>
                <a:latin typeface="Times" panose="0202060306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Effect of F1 and E2 on tumor cell proliferation, apoptosis, and angiogenesis in MDA-MB-231 tumor cell </a:t>
            </a:r>
            <a:r>
              <a:rPr lang="en-US" sz="1100" b="1" dirty="0" smtClean="0">
                <a:solidFill>
                  <a:srgbClr val="000000"/>
                </a:solidFill>
                <a:latin typeface="Times" panose="0202060306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xenografts</a:t>
            </a:r>
            <a:endParaRPr lang="fr-FR" sz="1100" dirty="0">
              <a:latin typeface="Times" panose="0202060306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1214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65546</TotalTime>
  <Words>36</Words>
  <Application>Microsoft Office PowerPoint</Application>
  <PresentationFormat>On-screen Show (4:3)</PresentationFormat>
  <Paragraphs>14</Paragraphs>
  <Slides>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Thème Office</vt:lpstr>
      <vt:lpstr>Prism 5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ashraf.yahya</dc:creator>
  <cp:lastModifiedBy>Capangan, Fritz</cp:lastModifiedBy>
  <cp:revision>3263</cp:revision>
  <cp:lastPrinted>2018-07-27T10:11:24Z</cp:lastPrinted>
  <dcterms:created xsi:type="dcterms:W3CDTF">2014-07-30T15:16:58Z</dcterms:created>
  <dcterms:modified xsi:type="dcterms:W3CDTF">2019-01-18T23:55:49Z</dcterms:modified>
</cp:coreProperties>
</file>