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961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52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6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53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18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9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8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58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22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45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7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84702-22AA-4D9F-8BF1-EB0E5945FDBE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7B08-FEF4-49A8-9AEF-9AB9B7E83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36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88" y="1538288"/>
            <a:ext cx="6651625" cy="378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857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2018-11-13T22:23:39Z</dcterms:created>
  <dcterms:modified xsi:type="dcterms:W3CDTF">2018-11-13T22:24:00Z</dcterms:modified>
</cp:coreProperties>
</file>