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EB78-F8DB-4C71-9B4C-5C4BDC351F0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FCB3-A266-4AAF-B6B6-35D6AF10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EB78-F8DB-4C71-9B4C-5C4BDC351F0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FCB3-A266-4AAF-B6B6-35D6AF10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739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EB78-F8DB-4C71-9B4C-5C4BDC351F0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FCB3-A266-4AAF-B6B6-35D6AF10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41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EB78-F8DB-4C71-9B4C-5C4BDC351F0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FCB3-A266-4AAF-B6B6-35D6AF10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00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EB78-F8DB-4C71-9B4C-5C4BDC351F0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FCB3-A266-4AAF-B6B6-35D6AF10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48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EB78-F8DB-4C71-9B4C-5C4BDC351F0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FCB3-A266-4AAF-B6B6-35D6AF10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97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EB78-F8DB-4C71-9B4C-5C4BDC351F0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FCB3-A266-4AAF-B6B6-35D6AF10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EB78-F8DB-4C71-9B4C-5C4BDC351F0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FCB3-A266-4AAF-B6B6-35D6AF10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0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EB78-F8DB-4C71-9B4C-5C4BDC351F0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FCB3-A266-4AAF-B6B6-35D6AF10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5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EB78-F8DB-4C71-9B4C-5C4BDC351F0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FCB3-A266-4AAF-B6B6-35D6AF10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97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EB78-F8DB-4C71-9B4C-5C4BDC351F0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2FCB3-A266-4AAF-B6B6-35D6AF10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91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EB78-F8DB-4C71-9B4C-5C4BDC351F0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2FCB3-A266-4AAF-B6B6-35D6AF106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451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1395413"/>
            <a:ext cx="8261350" cy="407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2064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Iowa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Andrean Simons-Burnett</dc:creator>
  <cp:lastModifiedBy>Andrean Simons-Burnett</cp:lastModifiedBy>
  <cp:revision>1</cp:revision>
  <dcterms:created xsi:type="dcterms:W3CDTF">2018-11-13T22:24:19Z</dcterms:created>
  <dcterms:modified xsi:type="dcterms:W3CDTF">2018-11-13T22:24:33Z</dcterms:modified>
</cp:coreProperties>
</file>