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29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2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4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5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9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8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00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4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4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CA050-0A6B-4E50-B881-E7FBA53AB422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244FF-DFD8-4E99-A0F5-595DCF1C5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2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1211263"/>
            <a:ext cx="8059737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534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2018-11-13T22:24:49Z</dcterms:created>
  <dcterms:modified xsi:type="dcterms:W3CDTF">2018-11-13T22:25:02Z</dcterms:modified>
</cp:coreProperties>
</file>