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C983-0765-4231-A824-BA204866FF74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CED97-4A68-4C49-AE36-06A43CBCC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829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C983-0765-4231-A824-BA204866FF74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CED97-4A68-4C49-AE36-06A43CBCC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41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C983-0765-4231-A824-BA204866FF74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CED97-4A68-4C49-AE36-06A43CBCC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43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C983-0765-4231-A824-BA204866FF74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CED97-4A68-4C49-AE36-06A43CBCC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40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C983-0765-4231-A824-BA204866FF74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CED97-4A68-4C49-AE36-06A43CBCC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706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C983-0765-4231-A824-BA204866FF74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CED97-4A68-4C49-AE36-06A43CBCC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96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C983-0765-4231-A824-BA204866FF74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CED97-4A68-4C49-AE36-06A43CBCC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287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C983-0765-4231-A824-BA204866FF74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CED97-4A68-4C49-AE36-06A43CBCC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372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C983-0765-4231-A824-BA204866FF74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CED97-4A68-4C49-AE36-06A43CBCC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27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C983-0765-4231-A824-BA204866FF74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CED97-4A68-4C49-AE36-06A43CBCC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298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C983-0765-4231-A824-BA204866FF74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CED97-4A68-4C49-AE36-06A43CBCC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389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3C983-0765-4231-A824-BA204866FF74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CED97-4A68-4C49-AE36-06A43CBCCC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032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325" y="1700213"/>
            <a:ext cx="4449763" cy="346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0708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Iowa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Andrean Simons-Burnett</dc:creator>
  <cp:lastModifiedBy>Andrean Simons-Burnett</cp:lastModifiedBy>
  <cp:revision>1</cp:revision>
  <dcterms:created xsi:type="dcterms:W3CDTF">2018-11-13T22:25:17Z</dcterms:created>
  <dcterms:modified xsi:type="dcterms:W3CDTF">2018-11-13T22:25:30Z</dcterms:modified>
</cp:coreProperties>
</file>