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31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5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44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7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126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3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6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0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7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5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EFF60-BCFA-49AD-9A63-72B46E79F305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CA120-BA65-46E4-95A0-D0A75A8D4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2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270000"/>
            <a:ext cx="7950200" cy="43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857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2018-11-13T22:25:45Z</dcterms:created>
  <dcterms:modified xsi:type="dcterms:W3CDTF">2018-11-13T22:25:57Z</dcterms:modified>
</cp:coreProperties>
</file>