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29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32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5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22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51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565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594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89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765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80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8E577-A28D-4343-9A8D-5A79E61F234F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FC9A3-7CAC-44FD-BEF8-A74A9CC0F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88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180975"/>
            <a:ext cx="6542087" cy="649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2744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Andrean Simons-Burnett</dc:creator>
  <cp:lastModifiedBy>Andrean Simons-Burnett</cp:lastModifiedBy>
  <cp:revision>1</cp:revision>
  <dcterms:created xsi:type="dcterms:W3CDTF">2018-11-13T22:26:27Z</dcterms:created>
  <dcterms:modified xsi:type="dcterms:W3CDTF">2018-11-13T22:26:43Z</dcterms:modified>
</cp:coreProperties>
</file>