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436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76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36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738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4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551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95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75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743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391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476AE-0571-472A-9110-9C5A791AEA9A}" type="datetimeFigureOut">
              <a:rPr lang="en-US" smtClean="0"/>
              <a:t>11/13/2018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E5568-4B3E-48E9-A7A0-1AD2B95751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93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95425"/>
            <a:ext cx="7772400" cy="387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3573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Andrean Simons-Burnett</dc:creator>
  <cp:lastModifiedBy>Andrean Simons-Burnett</cp:lastModifiedBy>
  <cp:revision>1</cp:revision>
  <dcterms:created xsi:type="dcterms:W3CDTF">2018-11-13T22:27:05Z</dcterms:created>
  <dcterms:modified xsi:type="dcterms:W3CDTF">2018-11-13T22:27:16Z</dcterms:modified>
</cp:coreProperties>
</file>