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7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453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587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8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69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75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8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67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4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0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90740-D68D-477E-9AE2-9CFD0506E807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39F4C-4CA1-467E-BD47-D7C454901B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8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522413"/>
            <a:ext cx="840740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80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Andrean Simons-Burnett</dc:creator>
  <cp:lastModifiedBy>Andrean Simons-Burnett</cp:lastModifiedBy>
  <cp:revision>1</cp:revision>
  <dcterms:created xsi:type="dcterms:W3CDTF">2018-11-13T22:27:36Z</dcterms:created>
  <dcterms:modified xsi:type="dcterms:W3CDTF">2018-11-13T22:27:49Z</dcterms:modified>
</cp:coreProperties>
</file>