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71" r:id="rId3"/>
  </p:sldIdLst>
  <p:sldSz cx="6858000" cy="9906000" type="A4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28" autoAdjust="0"/>
  </p:normalViewPr>
  <p:slideViewPr>
    <p:cSldViewPr>
      <p:cViewPr>
        <p:scale>
          <a:sx n="125" d="100"/>
          <a:sy n="125" d="100"/>
        </p:scale>
        <p:origin x="-390" y="120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66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4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9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4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3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4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4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0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9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56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3F1EC-E8CD-4A31-8157-B71607FFE3B3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E0ADA-637F-437A-BAD8-56CF454B1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01" y="3214895"/>
            <a:ext cx="1976739" cy="192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493" y="5709665"/>
            <a:ext cx="2111347" cy="199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-17190" y="0"/>
            <a:ext cx="2597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/>
              <a:t>Supplemental </a:t>
            </a:r>
            <a:r>
              <a:rPr lang="nl-NL" b="1" dirty="0" err="1" smtClean="0"/>
              <a:t>figure</a:t>
            </a:r>
            <a:r>
              <a:rPr lang="nl-NL" b="1" dirty="0" smtClean="0"/>
              <a:t> 2</a:t>
            </a:r>
            <a:endParaRPr lang="nl-NL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47760" y="55180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/>
              <a:t>S2</a:t>
            </a:r>
            <a:endParaRPr lang="nl-NL" b="1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155913" y="1368853"/>
            <a:ext cx="3003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180685" y="3927662"/>
            <a:ext cx="3003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3320661" y="224398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320661" y="2676030"/>
            <a:ext cx="4236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16200000">
            <a:off x="2955765" y="1711053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mCD45</a:t>
            </a:r>
            <a:endParaRPr lang="nl-NL" sz="1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782307" y="2532014"/>
            <a:ext cx="756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huCD45</a:t>
            </a:r>
            <a:endParaRPr lang="nl-NL" sz="1200" b="1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972708" y="5167972"/>
            <a:ext cx="4236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20760" y="5014083"/>
            <a:ext cx="1621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Fixable viability dye</a:t>
            </a:r>
            <a:endParaRPr lang="nl-NL" sz="1200" b="1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3576369" y="4750861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576369" y="5188426"/>
            <a:ext cx="4236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 rot="16200000">
            <a:off x="3282005" y="4335834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CD13</a:t>
            </a:r>
            <a:endParaRPr lang="nl-NL" sz="12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000033" y="5044410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CD33</a:t>
            </a:r>
            <a:endParaRPr lang="nl-NL" sz="1200" b="1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3933056" y="3218802"/>
            <a:ext cx="0" cy="114180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604213" y="3227487"/>
            <a:ext cx="0" cy="164079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3933056" y="3225750"/>
            <a:ext cx="1660841" cy="347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4536374" y="4856142"/>
            <a:ext cx="1060924" cy="1213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549155" y="4348191"/>
            <a:ext cx="0" cy="50243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3937976" y="4348191"/>
            <a:ext cx="611179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770734" y="5770672"/>
            <a:ext cx="0" cy="114180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571793" y="5761981"/>
            <a:ext cx="0" cy="166721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3770734" y="5761981"/>
            <a:ext cx="1826564" cy="521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4487412" y="7429198"/>
            <a:ext cx="1084381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4487412" y="6897508"/>
            <a:ext cx="3401" cy="53169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3770024" y="6897506"/>
            <a:ext cx="720078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443385" y="7274345"/>
            <a:ext cx="0" cy="5598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443385" y="7834181"/>
            <a:ext cx="4236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 rot="16200000">
            <a:off x="3149021" y="6859317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CD13</a:t>
            </a:r>
            <a:endParaRPr lang="nl-NL" sz="12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852665" y="7700337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CD33</a:t>
            </a:r>
            <a:endParaRPr lang="nl-NL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663045" y="2937896"/>
            <a:ext cx="1315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TEG001-treated</a:t>
            </a:r>
            <a:endParaRPr lang="nl-NL" sz="12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2723733" y="5432665"/>
            <a:ext cx="1214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Mock-</a:t>
            </a:r>
            <a:r>
              <a:rPr lang="nl-NL" sz="1200" b="1" dirty="0" err="1" smtClean="0"/>
              <a:t>treated</a:t>
            </a:r>
            <a:r>
              <a:rPr lang="nl-NL" sz="1200" b="1" dirty="0" smtClean="0"/>
              <a:t> </a:t>
            </a:r>
            <a:endParaRPr lang="nl-NL" sz="12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88" y="626426"/>
            <a:ext cx="2116978" cy="211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29" y="5709664"/>
            <a:ext cx="2212937" cy="191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6" name="Straight Arrow Connector 45"/>
          <p:cNvCxnSpPr/>
          <p:nvPr/>
        </p:nvCxnSpPr>
        <p:spPr>
          <a:xfrm>
            <a:off x="938749" y="7707062"/>
            <a:ext cx="4236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386801" y="7553173"/>
            <a:ext cx="1621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smtClean="0"/>
              <a:t>Fixable viability dye</a:t>
            </a:r>
            <a:endParaRPr lang="nl-NL" sz="1200" b="1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3134176" y="6500694"/>
            <a:ext cx="3003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44" y="3162426"/>
            <a:ext cx="2195866" cy="189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877" y="632520"/>
            <a:ext cx="2225980" cy="195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6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ambria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ustomProperties xmlns="http://www.documentaal.nl/CustomProperties"/>
</file>

<file path=customXml/itemProps1.xml><?xml version="1.0" encoding="utf-8"?>
<ds:datastoreItem xmlns:ds="http://schemas.openxmlformats.org/officeDocument/2006/customXml" ds:itemID="{D45AB83C-635E-4910-A038-61E8DE8F121B}">
  <ds:schemaRefs>
    <ds:schemaRef ds:uri="http://www.documentaal.nl/Custom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2265</TotalTime>
  <Words>18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PowerPoint Presentation</vt:lpstr>
    </vt:vector>
  </TitlesOfParts>
  <Company>UMC Utrecht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Johanna, I.</dc:creator>
  <cp:lastModifiedBy>Johanna, I.</cp:lastModifiedBy>
  <cp:revision>103</cp:revision>
  <cp:lastPrinted>2019-02-12T13:26:03Z</cp:lastPrinted>
  <dcterms:created xsi:type="dcterms:W3CDTF">2018-03-29T12:59:30Z</dcterms:created>
  <dcterms:modified xsi:type="dcterms:W3CDTF">2019-02-28T15:08:58Z</dcterms:modified>
</cp:coreProperties>
</file>