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7" r:id="rId2"/>
  </p:sldIdLst>
  <p:sldSz cx="6858000" cy="9906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20FE"/>
    <a:srgbClr val="FDB67A"/>
    <a:srgbClr val="FD9950"/>
    <a:srgbClr val="F79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>
        <p:scale>
          <a:sx n="150" d="100"/>
          <a:sy n="150" d="100"/>
        </p:scale>
        <p:origin x="288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53184-A5AB-41E1-AADF-A482A5B901D6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6313" y="1233488"/>
            <a:ext cx="23050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90749-9845-429A-94A2-81F5EE9EA55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95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68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32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6242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794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70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807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7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6291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175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48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02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A651A-723A-48BB-BE6B-3A99E62F6ECF}" type="datetimeFigureOut">
              <a:rPr lang="en-GB" smtClean="0"/>
              <a:t>21/11/2019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F20FE-9CFF-4D07-9667-040A25A2ECC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54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CB61A1-32FB-4877-BFC9-0711A2D3B0DF}"/>
              </a:ext>
            </a:extLst>
          </p:cNvPr>
          <p:cNvSpPr txBox="1"/>
          <p:nvPr/>
        </p:nvSpPr>
        <p:spPr>
          <a:xfrm>
            <a:off x="84221" y="132346"/>
            <a:ext cx="2875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Supplementary Figure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CE6B11-DAD5-41BA-A8A0-0BC2BCEAA162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" t="3372" r="10448" b="45101"/>
          <a:stretch/>
        </p:blipFill>
        <p:spPr>
          <a:xfrm rot="5400000">
            <a:off x="-2320592" y="3060393"/>
            <a:ext cx="7924800" cy="2807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7656538-220C-43B4-BC5F-4BCCABE7D5DA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3" t="13041" r="-403" b="69098"/>
          <a:stretch/>
        </p:blipFill>
        <p:spPr>
          <a:xfrm>
            <a:off x="3045493" y="1479522"/>
            <a:ext cx="986590" cy="9731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0A533A3-0E50-4A56-B722-529BEC244FA5}"/>
              </a:ext>
            </a:extLst>
          </p:cNvPr>
          <p:cNvSpPr/>
          <p:nvPr/>
        </p:nvSpPr>
        <p:spPr>
          <a:xfrm>
            <a:off x="-1" y="8426478"/>
            <a:ext cx="6772275" cy="779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Supplementary Figure 3 – Protein expression changes measured by NPX</a:t>
            </a:r>
            <a:endParaRPr lang="en-GB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a typeface="Calibri" panose="020F0502020204030204" pitchFamily="34" charset="0"/>
                <a:cs typeface="Times New Roman" panose="02020603050405020304" pitchFamily="18" charset="0"/>
              </a:rPr>
              <a:t>Normalized protein expression (NPX) levels of chemokines measured by O-link PEA assay normalized to Isotype Control.</a:t>
            </a:r>
            <a:endParaRPr lang="en-GB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716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20420</TotalTime>
  <Words>32</Words>
  <Application>Microsoft Office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Molly</dc:creator>
  <cp:lastModifiedBy>Azarse, Elma Kadile</cp:lastModifiedBy>
  <cp:revision>302</cp:revision>
  <cp:lastPrinted>2019-02-05T09:56:44Z</cp:lastPrinted>
  <dcterms:created xsi:type="dcterms:W3CDTF">2018-07-09T15:32:49Z</dcterms:created>
  <dcterms:modified xsi:type="dcterms:W3CDTF">2019-11-21T12:50:50Z</dcterms:modified>
</cp:coreProperties>
</file>