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5" r:id="rId2"/>
  </p:sldIdLst>
  <p:sldSz cx="6858000" cy="9906000" type="A4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0FE"/>
    <a:srgbClr val="FDB67A"/>
    <a:srgbClr val="FD9950"/>
    <a:srgbClr val="F79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536" y="-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53184-A5AB-41E1-AADF-A482A5B901D6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6313" y="1233488"/>
            <a:ext cx="23050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90749-9845-429A-94A2-81F5EE9EA5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95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68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32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6242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794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70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075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7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29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75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48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02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54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51E2810-4156-439E-B89F-2BC4DBB4BD27}"/>
              </a:ext>
            </a:extLst>
          </p:cNvPr>
          <p:cNvSpPr txBox="1"/>
          <p:nvPr/>
        </p:nvSpPr>
        <p:spPr>
          <a:xfrm>
            <a:off x="84220" y="216568"/>
            <a:ext cx="287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Figure 1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="" xmlns:a16="http://schemas.microsoft.com/office/drawing/2014/main" id="{F0A034ED-9FF1-4D33-BDBB-356AEBC7A7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819511"/>
              </p:ext>
            </p:extLst>
          </p:nvPr>
        </p:nvGraphicFramePr>
        <p:xfrm>
          <a:off x="450850" y="804863"/>
          <a:ext cx="2486025" cy="171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30" name="Prism 8" r:id="rId3" imgW="4825458" imgH="3341869" progId="Prism8.Document">
                  <p:embed/>
                </p:oleObj>
              </mc:Choice>
              <mc:Fallback>
                <p:oleObj name="Prism 8" r:id="rId3" imgW="4825458" imgH="3341869" progId="Prism8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="" xmlns:a16="http://schemas.microsoft.com/office/drawing/2014/main" id="{071CDF3C-BCD5-4EB6-9C72-660B94D151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0850" y="804863"/>
                        <a:ext cx="2486025" cy="1719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="" xmlns:a16="http://schemas.microsoft.com/office/drawing/2014/main" id="{8BFD9DA3-869F-4534-AB01-37181E6C7A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6698650"/>
              </p:ext>
            </p:extLst>
          </p:nvPr>
        </p:nvGraphicFramePr>
        <p:xfrm>
          <a:off x="450850" y="2951956"/>
          <a:ext cx="2565400" cy="177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31" name="Prism 7" r:id="rId5" imgW="4822217" imgH="3338988" progId="Prism7.Document">
                  <p:embed/>
                </p:oleObj>
              </mc:Choice>
              <mc:Fallback>
                <p:oleObj name="Prism 7" r:id="rId5" imgW="4822217" imgH="3338988" progId="Prism7.Document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="" xmlns:a16="http://schemas.microsoft.com/office/drawing/2014/main" id="{207ACA87-CA61-45A4-A579-CD625C66A2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0850" y="2951956"/>
                        <a:ext cx="2565400" cy="1776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35BE0AE-679C-48BF-AC11-E91EE012F602}"/>
              </a:ext>
            </a:extLst>
          </p:cNvPr>
          <p:cNvSpPr txBox="1"/>
          <p:nvPr/>
        </p:nvSpPr>
        <p:spPr>
          <a:xfrm>
            <a:off x="1153523" y="699563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/>
              <a:t>CT26 Survival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5B531DE-783D-4B80-9936-A52250FBF64F}"/>
              </a:ext>
            </a:extLst>
          </p:cNvPr>
          <p:cNvSpPr txBox="1"/>
          <p:nvPr/>
        </p:nvSpPr>
        <p:spPr>
          <a:xfrm>
            <a:off x="1288629" y="2795340"/>
            <a:ext cx="7922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/>
              <a:t>MC38 Survival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F2D49DD-F838-4A13-9C3F-7C0FBAAD07FA}"/>
              </a:ext>
            </a:extLst>
          </p:cNvPr>
          <p:cNvSpPr txBox="1"/>
          <p:nvPr/>
        </p:nvSpPr>
        <p:spPr>
          <a:xfrm>
            <a:off x="142809" y="65339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8EBDE3C-5658-427F-8FF4-236E6EAA4241}"/>
              </a:ext>
            </a:extLst>
          </p:cNvPr>
          <p:cNvSpPr txBox="1"/>
          <p:nvPr/>
        </p:nvSpPr>
        <p:spPr>
          <a:xfrm>
            <a:off x="142809" y="2903062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B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="" xmlns:a16="http://schemas.microsoft.com/office/drawing/2014/main" id="{82360A3C-4790-41C6-B05D-FFB3FEFF03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960846"/>
              </p:ext>
            </p:extLst>
          </p:nvPr>
        </p:nvGraphicFramePr>
        <p:xfrm>
          <a:off x="473075" y="5140325"/>
          <a:ext cx="3440113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32" name="Prism 8" r:id="rId7" imgW="4985359" imgH="2735370" progId="Prism8.Document">
                  <p:embed/>
                </p:oleObj>
              </mc:Choice>
              <mc:Fallback>
                <p:oleObj name="Prism 8" r:id="rId7" imgW="4985359" imgH="2735370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3075" y="5140325"/>
                        <a:ext cx="3440113" cy="188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F231497-3078-48D2-8B12-8E17E6281D62}"/>
              </a:ext>
            </a:extLst>
          </p:cNvPr>
          <p:cNvSpPr txBox="1"/>
          <p:nvPr/>
        </p:nvSpPr>
        <p:spPr>
          <a:xfrm>
            <a:off x="142809" y="5152728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3FD2E7C-13E9-4681-AB48-537D25E4094C}"/>
              </a:ext>
            </a:extLst>
          </p:cNvPr>
          <p:cNvSpPr txBox="1"/>
          <p:nvPr/>
        </p:nvSpPr>
        <p:spPr>
          <a:xfrm>
            <a:off x="896267" y="5091172"/>
            <a:ext cx="14895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/>
              <a:t>4T1 Time to Endpoint (1.0 cm</a:t>
            </a:r>
            <a:r>
              <a:rPr lang="en-GB" sz="800" b="1" baseline="30000" dirty="0"/>
              <a:t>3</a:t>
            </a:r>
            <a:r>
              <a:rPr lang="en-GB" sz="800" b="1" dirty="0"/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EBE65AE-F56B-46C2-BF53-412D77793DFA}"/>
              </a:ext>
            </a:extLst>
          </p:cNvPr>
          <p:cNvSpPr/>
          <p:nvPr/>
        </p:nvSpPr>
        <p:spPr>
          <a:xfrm>
            <a:off x="142808" y="7138221"/>
            <a:ext cx="6543741" cy="975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Supplementary Figure 1 - Impact of α-mPD-L1+ α -mCTLA-4 treatment on survival in syngeneic models.</a:t>
            </a:r>
            <a:endParaRPr lang="en-GB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(A) </a:t>
            </a:r>
            <a:r>
              <a:rPr 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Survival in CT-26</a:t>
            </a: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(B) </a:t>
            </a:r>
            <a:r>
              <a:rPr 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Survival in MC38</a:t>
            </a: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(C) </a:t>
            </a:r>
            <a:r>
              <a:rPr 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Time to endpoint 1.0 cm</a:t>
            </a:r>
            <a:r>
              <a:rPr lang="en-US" sz="12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4T1 of studies presented in Figure 1. n=12 mice per group.</a:t>
            </a:r>
            <a:endParaRPr lang="en-GB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90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20422</TotalTime>
  <Words>70</Words>
  <Application>Microsoft Office PowerPoint</Application>
  <PresentationFormat>A4 Paper (210x297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Office Theme</vt:lpstr>
      <vt:lpstr>Prism 8</vt:lpstr>
      <vt:lpstr>Prism 7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 Molly</dc:creator>
  <cp:lastModifiedBy>Azarse, Elma Kadile</cp:lastModifiedBy>
  <cp:revision>302</cp:revision>
  <cp:lastPrinted>2019-02-05T09:56:44Z</cp:lastPrinted>
  <dcterms:created xsi:type="dcterms:W3CDTF">2018-07-09T15:32:49Z</dcterms:created>
  <dcterms:modified xsi:type="dcterms:W3CDTF">2019-11-21T13:09:47Z</dcterms:modified>
</cp:coreProperties>
</file>