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714" autoAdjust="0"/>
  </p:normalViewPr>
  <p:slideViewPr>
    <p:cSldViewPr snapToGrid="0" snapToObjects="1" showGuides="1">
      <p:cViewPr>
        <p:scale>
          <a:sx n="150" d="100"/>
          <a:sy n="150" d="100"/>
        </p:scale>
        <p:origin x="-136" y="-80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6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8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82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8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5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0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7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9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9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5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0C0C-0B3F-5842-AE2C-DB8AF7F4C16B}" type="datetimeFigureOut">
              <a:rPr lang="fr-FR" smtClean="0"/>
              <a:t>17/10/19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55DFD-0E1A-F34F-8E70-D434EBDB6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9848" y="1060842"/>
            <a:ext cx="992579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000" b="1">
                <a:solidFill>
                  <a:prstClr val="black"/>
                </a:solidFill>
              </a:rPr>
              <a:t>Tumor number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811" y="1529861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1808</a:t>
            </a: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3811" y="1822118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2736</a:t>
            </a: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3811" y="2114375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2144</a:t>
            </a: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3811" y="2406632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2203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73811" y="2698889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4751</a:t>
            </a: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3811" y="2991146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3406</a:t>
            </a: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3811" y="3283403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2072</a:t>
            </a: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73811" y="3575663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2481</a:t>
            </a: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429295" y="1060842"/>
            <a:ext cx="794796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000" b="1"/>
              <a:t>Age </a:t>
            </a:r>
            <a:r>
              <a:rPr lang="en-US" sz="1000" b="1" smtClean="0"/>
              <a:t>(years)</a:t>
            </a:r>
            <a:endParaRPr lang="en-US" sz="1000" b="1"/>
          </a:p>
        </p:txBody>
      </p:sp>
      <p:sp>
        <p:nvSpPr>
          <p:cNvPr id="30" name="Rectangle 29"/>
          <p:cNvSpPr/>
          <p:nvPr/>
        </p:nvSpPr>
        <p:spPr>
          <a:xfrm>
            <a:off x="1669364" y="1529861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43</a:t>
            </a: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669364" y="1822118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35</a:t>
            </a: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69364" y="2114375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27</a:t>
            </a:r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669364" y="2406632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23</a:t>
            </a:r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669364" y="2698889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36</a:t>
            </a: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669364" y="2991146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40</a:t>
            </a:r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69364" y="328340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33</a:t>
            </a:r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669364" y="357566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26</a:t>
            </a:r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185887" y="1060842"/>
            <a:ext cx="895685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000" b="1" dirty="0"/>
              <a:t>Tumor </a:t>
            </a:r>
            <a:r>
              <a:rPr lang="en-US" sz="1000" b="1" dirty="0" smtClean="0"/>
              <a:t>type </a:t>
            </a:r>
            <a:r>
              <a:rPr lang="en-US" sz="1400" baseline="30000" dirty="0" smtClean="0"/>
              <a:t>a</a:t>
            </a:r>
            <a:endParaRPr lang="en-US" sz="1400" baseline="30000" dirty="0"/>
          </a:p>
        </p:txBody>
      </p:sp>
      <p:sp>
        <p:nvSpPr>
          <p:cNvPr id="39" name="Rectangle 38"/>
          <p:cNvSpPr/>
          <p:nvPr/>
        </p:nvSpPr>
        <p:spPr>
          <a:xfrm>
            <a:off x="2208210" y="1509342"/>
            <a:ext cx="851039" cy="287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/>
              <a:t>A</a:t>
            </a:r>
            <a:r>
              <a:rPr lang="en-US" sz="1000" dirty="0" smtClean="0"/>
              <a:t>strocytoma</a:t>
            </a:r>
          </a:p>
          <a:p>
            <a:pPr algn="ctr">
              <a:lnSpc>
                <a:spcPct val="60000"/>
              </a:lnSpc>
            </a:pPr>
            <a:r>
              <a:rPr lang="en-US" sz="1000" dirty="0" smtClean="0"/>
              <a:t>grade II</a:t>
            </a:r>
            <a:endParaRPr lang="en-US" sz="1000" dirty="0"/>
          </a:p>
        </p:txBody>
      </p:sp>
      <p:sp>
        <p:nvSpPr>
          <p:cNvPr id="40" name="Rectangle 39"/>
          <p:cNvSpPr/>
          <p:nvPr/>
        </p:nvSpPr>
        <p:spPr>
          <a:xfrm>
            <a:off x="2240896" y="1847766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40896" y="2140023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2240896" y="2432280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240896" y="2724537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2240896" y="3016794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240896" y="3309051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2240896" y="3601311"/>
            <a:ext cx="785667" cy="194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1000" dirty="0" smtClean="0"/>
              <a:t>AA grade </a:t>
            </a:r>
            <a:r>
              <a:rPr lang="en-US" sz="1000" dirty="0"/>
              <a:t>III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4239239" y="1060842"/>
            <a:ext cx="794796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000" b="1"/>
              <a:t>Age </a:t>
            </a:r>
            <a:r>
              <a:rPr lang="en-US" sz="1000" b="1" smtClean="0"/>
              <a:t>(years)</a:t>
            </a:r>
            <a:endParaRPr lang="en-US" sz="1000" b="1"/>
          </a:p>
        </p:txBody>
      </p:sp>
      <p:sp>
        <p:nvSpPr>
          <p:cNvPr id="49" name="Rectangle 48"/>
          <p:cNvSpPr/>
          <p:nvPr/>
        </p:nvSpPr>
        <p:spPr>
          <a:xfrm>
            <a:off x="4479308" y="1529861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48</a:t>
            </a:r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479308" y="1822118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38</a:t>
            </a:r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479308" y="2114375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33</a:t>
            </a:r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479308" y="2406632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31</a:t>
            </a:r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479308" y="2698889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40</a:t>
            </a:r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479308" y="2991146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42</a:t>
            </a:r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4479308" y="328340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34</a:t>
            </a:r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4479308" y="357566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33</a:t>
            </a:r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008264" y="1060842"/>
            <a:ext cx="902811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000" b="1" dirty="0"/>
              <a:t>Tumor </a:t>
            </a:r>
            <a:r>
              <a:rPr lang="en-US" sz="1000" b="1" dirty="0" smtClean="0"/>
              <a:t>type </a:t>
            </a:r>
            <a:r>
              <a:rPr lang="en-US" sz="1400" baseline="30000" dirty="0" smtClean="0"/>
              <a:t>b</a:t>
            </a:r>
            <a:endParaRPr lang="en-US" sz="1400" baseline="30000" dirty="0"/>
          </a:p>
        </p:txBody>
      </p:sp>
      <p:sp>
        <p:nvSpPr>
          <p:cNvPr id="58" name="Rectangle 57"/>
          <p:cNvSpPr/>
          <p:nvPr/>
        </p:nvSpPr>
        <p:spPr>
          <a:xfrm>
            <a:off x="5237186" y="1529861"/>
            <a:ext cx="4449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5237343" y="1822118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5237343" y="2114375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5237343" y="2406632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237343" y="2698889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237343" y="2991146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5237343" y="3283403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5237343" y="3575663"/>
            <a:ext cx="4446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prstClr val="black"/>
                </a:solidFill>
              </a:rPr>
              <a:t>GBM</a:t>
            </a:r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3066840" y="1060842"/>
            <a:ext cx="100540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000" b="1" dirty="0" smtClean="0"/>
              <a:t> C-circles</a:t>
            </a:r>
            <a:r>
              <a:rPr lang="en-US" sz="1000" b="1" dirty="0"/>
              <a:t> </a:t>
            </a:r>
            <a:r>
              <a:rPr lang="en-US" sz="1000" b="1" dirty="0" smtClean="0"/>
              <a:t>(AU) </a:t>
            </a:r>
            <a:r>
              <a:rPr lang="en-US" sz="1400" baseline="30000" dirty="0" smtClean="0"/>
              <a:t>c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412212" y="1529861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18</a:t>
            </a:r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3412212" y="1822118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23</a:t>
            </a:r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412212" y="2114375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81</a:t>
            </a: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3412212" y="2406632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13</a:t>
            </a: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3379713" y="2698889"/>
            <a:ext cx="379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102</a:t>
            </a:r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3444710" y="2991146"/>
            <a:ext cx="2496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</a:t>
            </a:r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3412212" y="328340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61</a:t>
            </a:r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3412212" y="357566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98</a:t>
            </a:r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5896490" y="1060842"/>
            <a:ext cx="893744" cy="428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000" b="1" dirty="0" smtClean="0"/>
              <a:t>C-circles (AU) </a:t>
            </a:r>
            <a:endParaRPr lang="en-US" sz="1400" b="1" baseline="30000" dirty="0">
              <a:solidFill>
                <a:prstClr val="black"/>
              </a:solidFill>
            </a:endParaRPr>
          </a:p>
          <a:p>
            <a:pPr algn="ctr">
              <a:lnSpc>
                <a:spcPct val="110000"/>
              </a:lnSpc>
            </a:pPr>
            <a:endParaRPr lang="en-US" sz="1000" b="1" dirty="0"/>
          </a:p>
        </p:txBody>
      </p:sp>
      <p:sp>
        <p:nvSpPr>
          <p:cNvPr id="76" name="Rectangle 75"/>
          <p:cNvSpPr/>
          <p:nvPr/>
        </p:nvSpPr>
        <p:spPr>
          <a:xfrm>
            <a:off x="6218531" y="1529861"/>
            <a:ext cx="2496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3</a:t>
            </a:r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218531" y="1822118"/>
            <a:ext cx="2496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5</a:t>
            </a:r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6218531" y="2114375"/>
            <a:ext cx="2496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8</a:t>
            </a:r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6186033" y="2406632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15</a:t>
            </a:r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153534" y="2698889"/>
            <a:ext cx="379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141</a:t>
            </a:r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6153534" y="2991146"/>
            <a:ext cx="379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162</a:t>
            </a:r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6186033" y="3283403"/>
            <a:ext cx="314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17</a:t>
            </a:r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153534" y="3575663"/>
            <a:ext cx="379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prstClr val="black"/>
                </a:solidFill>
              </a:rPr>
              <a:t>217</a:t>
            </a:r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2323665" y="750592"/>
            <a:ext cx="74892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000" b="1">
                <a:solidFill>
                  <a:prstClr val="black"/>
                </a:solidFill>
              </a:rPr>
              <a:t>1</a:t>
            </a:r>
            <a:r>
              <a:rPr lang="en-US" sz="1000" b="1" baseline="30000">
                <a:solidFill>
                  <a:prstClr val="black"/>
                </a:solidFill>
              </a:rPr>
              <a:t>st</a:t>
            </a:r>
            <a:r>
              <a:rPr lang="en-US" sz="1000" b="1">
                <a:solidFill>
                  <a:prstClr val="black"/>
                </a:solidFill>
              </a:rPr>
              <a:t> surgery</a:t>
            </a:r>
          </a:p>
        </p:txBody>
      </p:sp>
      <p:cxnSp>
        <p:nvCxnSpPr>
          <p:cNvPr id="88" name="Connecteur droit 87"/>
          <p:cNvCxnSpPr/>
          <p:nvPr/>
        </p:nvCxnSpPr>
        <p:spPr>
          <a:xfrm>
            <a:off x="1562435" y="1031959"/>
            <a:ext cx="2433832" cy="0"/>
          </a:xfrm>
          <a:prstGeom prst="line">
            <a:avLst/>
          </a:prstGeom>
          <a:ln w="19050" cmpd="sng">
            <a:solidFill>
              <a:srgbClr val="4F81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/>
          <p:nvPr/>
        </p:nvCxnSpPr>
        <p:spPr>
          <a:xfrm>
            <a:off x="4351999" y="1031959"/>
            <a:ext cx="2470906" cy="0"/>
          </a:xfrm>
          <a:prstGeom prst="line">
            <a:avLst/>
          </a:prstGeom>
          <a:ln w="19050" cmpd="sng">
            <a:solidFill>
              <a:srgbClr val="4F81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5023086" y="750592"/>
            <a:ext cx="723275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000" b="1" smtClean="0">
                <a:solidFill>
                  <a:prstClr val="black"/>
                </a:solidFill>
              </a:rPr>
              <a:t>2</a:t>
            </a:r>
            <a:r>
              <a:rPr lang="en-US" sz="1000" b="1" baseline="30000">
                <a:solidFill>
                  <a:prstClr val="black"/>
                </a:solidFill>
              </a:rPr>
              <a:t>d</a:t>
            </a:r>
            <a:r>
              <a:rPr lang="en-US" sz="1000" b="1" smtClean="0">
                <a:solidFill>
                  <a:prstClr val="black"/>
                </a:solidFill>
              </a:rPr>
              <a:t> </a:t>
            </a:r>
            <a:r>
              <a:rPr lang="en-US" sz="1000" b="1">
                <a:solidFill>
                  <a:prstClr val="black"/>
                </a:solidFill>
              </a:rPr>
              <a:t>surgery</a:t>
            </a:r>
          </a:p>
        </p:txBody>
      </p:sp>
      <p:cxnSp>
        <p:nvCxnSpPr>
          <p:cNvPr id="95" name="Connecteur droit 94"/>
          <p:cNvCxnSpPr/>
          <p:nvPr/>
        </p:nvCxnSpPr>
        <p:spPr>
          <a:xfrm>
            <a:off x="473175" y="1416278"/>
            <a:ext cx="6349730" cy="0"/>
          </a:xfrm>
          <a:prstGeom prst="line">
            <a:avLst/>
          </a:prstGeom>
          <a:ln w="19050" cmpd="sng">
            <a:solidFill>
              <a:srgbClr val="4F81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82927" y="353934"/>
            <a:ext cx="408316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n-US" sz="1200" b="1" dirty="0" smtClean="0">
                <a:solidFill>
                  <a:prstClr val="black"/>
                </a:solidFill>
              </a:rPr>
              <a:t>Table S3: </a:t>
            </a:r>
            <a:r>
              <a:rPr lang="en-US" sz="1200" dirty="0" smtClean="0">
                <a:solidFill>
                  <a:prstClr val="black"/>
                </a:solidFill>
              </a:rPr>
              <a:t>Measurement of ALT activity in patients with relapse </a:t>
            </a:r>
            <a:endParaRPr lang="en-US" sz="1200" dirty="0">
              <a:solidFill>
                <a:prstClr val="black"/>
              </a:solidFill>
            </a:endParaRPr>
          </a:p>
        </p:txBody>
      </p:sp>
      <p:cxnSp>
        <p:nvCxnSpPr>
          <p:cNvPr id="85" name="Connecteur droit 84"/>
          <p:cNvCxnSpPr/>
          <p:nvPr/>
        </p:nvCxnSpPr>
        <p:spPr>
          <a:xfrm>
            <a:off x="473175" y="3922411"/>
            <a:ext cx="6349730" cy="0"/>
          </a:xfrm>
          <a:prstGeom prst="line">
            <a:avLst/>
          </a:prstGeom>
          <a:ln w="19050" cmpd="sng">
            <a:solidFill>
              <a:srgbClr val="4F81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06243" y="3911983"/>
            <a:ext cx="2701247" cy="711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 baseline="30000" dirty="0">
                <a:solidFill>
                  <a:prstClr val="black"/>
                </a:solidFill>
              </a:rPr>
              <a:t>a</a:t>
            </a:r>
            <a:r>
              <a:rPr lang="en-US" sz="1000" dirty="0" smtClean="0">
                <a:solidFill>
                  <a:prstClr val="black"/>
                </a:solidFill>
              </a:rPr>
              <a:t> AA: anaplastic astrocytoma</a:t>
            </a:r>
          </a:p>
          <a:p>
            <a:pPr>
              <a:lnSpc>
                <a:spcPct val="110000"/>
              </a:lnSpc>
            </a:pPr>
            <a:r>
              <a:rPr lang="en-US" sz="1400" b="1" baseline="30000" dirty="0" smtClean="0">
                <a:solidFill>
                  <a:prstClr val="black"/>
                </a:solidFill>
              </a:rPr>
              <a:t>b</a:t>
            </a:r>
            <a:r>
              <a:rPr lang="en-US" sz="1000" dirty="0" smtClean="0">
                <a:solidFill>
                  <a:prstClr val="black"/>
                </a:solidFill>
              </a:rPr>
              <a:t> GBM: glioblastoma multiform</a:t>
            </a:r>
            <a:endParaRPr lang="en-US" sz="1000" baseline="30000" dirty="0">
              <a:solidFill>
                <a:prstClr val="black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400" b="1" baseline="30000" dirty="0" smtClean="0">
                <a:solidFill>
                  <a:prstClr val="black"/>
                </a:solidFill>
              </a:rPr>
              <a:t>c</a:t>
            </a:r>
            <a:r>
              <a:rPr lang="en-US" sz="1000" dirty="0" smtClean="0">
                <a:solidFill>
                  <a:prstClr val="black"/>
                </a:solidFill>
              </a:rPr>
              <a:t> AU: </a:t>
            </a:r>
            <a:r>
              <a:rPr lang="en-US" sz="1000" smtClean="0">
                <a:solidFill>
                  <a:prstClr val="black"/>
                </a:solidFill>
              </a:rPr>
              <a:t>arbitrary units; </a:t>
            </a:r>
            <a:r>
              <a:rPr lang="en-US" sz="1000" dirty="0" smtClean="0">
                <a:solidFill>
                  <a:prstClr val="black"/>
                </a:solidFill>
              </a:rPr>
              <a:t>see Materials and methods</a:t>
            </a:r>
            <a:endParaRPr lang="en-US" sz="1000" baseline="30000" dirty="0">
              <a:solidFill>
                <a:prstClr val="black"/>
              </a:solidFill>
            </a:endParaRPr>
          </a:p>
          <a:p>
            <a:pPr>
              <a:lnSpc>
                <a:spcPct val="110000"/>
              </a:lnSpc>
            </a:pPr>
            <a:endParaRPr lang="en-US" sz="1000" baseline="30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9875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par défau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par défaut.thmx</Template>
  <TotalTime>110</TotalTime>
  <Words>137</Words>
  <Application>Microsoft Macintosh PowerPoint</Application>
  <PresentationFormat>Présentation à l'écran (4:3)</PresentationFormat>
  <Paragraphs>70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par défaut</vt:lpstr>
      <vt:lpstr>Présentation PowerPoint</vt:lpstr>
    </vt:vector>
  </TitlesOfParts>
  <Company>GICC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Grandin</dc:creator>
  <cp:lastModifiedBy>Gicc</cp:lastModifiedBy>
  <cp:revision>21</cp:revision>
  <dcterms:created xsi:type="dcterms:W3CDTF">2019-01-17T13:06:28Z</dcterms:created>
  <dcterms:modified xsi:type="dcterms:W3CDTF">2019-10-17T09:32:37Z</dcterms:modified>
</cp:coreProperties>
</file>