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13"/>
    <p:restoredTop sz="94694"/>
  </p:normalViewPr>
  <p:slideViewPr>
    <p:cSldViewPr snapToGrid="0" snapToObjects="1">
      <p:cViewPr varScale="1">
        <p:scale>
          <a:sx n="186" d="100"/>
          <a:sy n="186" d="100"/>
        </p:scale>
        <p:origin x="200" y="1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32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20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29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532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33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4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103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47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1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7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1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250EE-6ED3-9A48-9AD2-56215E0F3BB4}" type="datetimeFigureOut">
              <a:rPr lang="en-US" smtClean="0"/>
              <a:t>6/6/20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4EB9C-F028-EC4E-B3EE-DA4F0AF713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2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B5C8B35-2F98-FA42-8FE7-EA77A91C8DF0}"/>
              </a:ext>
            </a:extLst>
          </p:cNvPr>
          <p:cNvGrpSpPr/>
          <p:nvPr/>
        </p:nvGrpSpPr>
        <p:grpSpPr>
          <a:xfrm>
            <a:off x="681896" y="0"/>
            <a:ext cx="7780207" cy="6861295"/>
            <a:chOff x="681896" y="0"/>
            <a:chExt cx="7780207" cy="686129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742866A-26F2-6344-B0A3-1E848E56E25A}"/>
                </a:ext>
              </a:extLst>
            </p:cNvPr>
            <p:cNvGrpSpPr/>
            <p:nvPr/>
          </p:nvGrpSpPr>
          <p:grpSpPr>
            <a:xfrm>
              <a:off x="681896" y="0"/>
              <a:ext cx="7780207" cy="6858000"/>
              <a:chOff x="681896" y="0"/>
              <a:chExt cx="7780207" cy="685800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4BDF04AE-AD74-1241-8923-D96AE135A5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81896" y="0"/>
                <a:ext cx="7780207" cy="6858000"/>
              </a:xfrm>
              <a:prstGeom prst="rect">
                <a:avLst/>
              </a:prstGeom>
            </p:spPr>
          </p:pic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E9A3B062-E499-794E-B8EA-DB0AC3D78674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4228013" y="1110339"/>
                <a:ext cx="404946" cy="11756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8B37DF66-73F3-3148-8A94-5CB56D5C9C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8013" y="1227905"/>
                <a:ext cx="1685107" cy="426724"/>
              </a:xfrm>
              <a:prstGeom prst="straightConnector1">
                <a:avLst/>
              </a:prstGeom>
              <a:ln w="95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C3EC8A-380D-5A4A-AF4B-786C85452BCE}"/>
                  </a:ext>
                </a:extLst>
              </p:cNvPr>
              <p:cNvSpPr txBox="1"/>
              <p:nvPr/>
            </p:nvSpPr>
            <p:spPr>
              <a:xfrm>
                <a:off x="3466011" y="1112489"/>
                <a:ext cx="885179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/>
                  <a:t>SP-EPN-MYCN </a:t>
                </a:r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6513D33-4961-584F-AD34-D136D27DCAD3}"/>
                </a:ext>
              </a:extLst>
            </p:cNvPr>
            <p:cNvSpPr/>
            <p:nvPr/>
          </p:nvSpPr>
          <p:spPr>
            <a:xfrm>
              <a:off x="3437419" y="6486826"/>
              <a:ext cx="566057" cy="37446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46964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Raffeld, Mark (NIH/NCI) [E]</dc:creator>
  <cp:lastModifiedBy>Raffeld, Mark (NIH/NCI) [E]</cp:lastModifiedBy>
  <cp:revision>1</cp:revision>
  <dcterms:created xsi:type="dcterms:W3CDTF">2020-06-06T21:16:30Z</dcterms:created>
  <dcterms:modified xsi:type="dcterms:W3CDTF">2020-06-06T21:18:07Z</dcterms:modified>
</cp:coreProperties>
</file>