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09"/>
    <p:restoredTop sz="94694"/>
  </p:normalViewPr>
  <p:slideViewPr>
    <p:cSldViewPr snapToGrid="0" snapToObjects="1" showGuides="1">
      <p:cViewPr varScale="1">
        <p:scale>
          <a:sx n="96" d="100"/>
          <a:sy n="96" d="100"/>
        </p:scale>
        <p:origin x="3744" y="1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F67F0-4BD5-6947-91BA-00F0DA56993B}" type="datetimeFigureOut">
              <a:rPr lang="en-US" smtClean="0"/>
              <a:t>6/13/20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8F193-C759-A14D-8F6A-9EF3D0752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1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8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4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3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7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6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88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9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66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0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BFD91-30BB-AE43-96AD-F89255B07A1D}" type="datetimeFigureOut">
              <a:rPr lang="en-US" smtClean="0"/>
              <a:t>6/13/20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15BB9-E875-AB47-8A5D-015EF6B39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0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B0AAD4F-4C46-5241-A7B8-922E0F6E2575}"/>
              </a:ext>
            </a:extLst>
          </p:cNvPr>
          <p:cNvGrpSpPr/>
          <p:nvPr/>
        </p:nvGrpSpPr>
        <p:grpSpPr>
          <a:xfrm>
            <a:off x="134314" y="448914"/>
            <a:ext cx="6600458" cy="8256675"/>
            <a:chOff x="147566" y="552190"/>
            <a:chExt cx="6600458" cy="82566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43AFCB7-419E-AF42-9087-0A59B2C8A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851" t="22716" r="40283" b="22916"/>
            <a:stretch/>
          </p:blipFill>
          <p:spPr>
            <a:xfrm>
              <a:off x="230100" y="735123"/>
              <a:ext cx="3200400" cy="155415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757269-50A5-B742-888C-E0776F0A1A09}"/>
                </a:ext>
              </a:extLst>
            </p:cNvPr>
            <p:cNvSpPr txBox="1"/>
            <p:nvPr/>
          </p:nvSpPr>
          <p:spPr>
            <a:xfrm>
              <a:off x="362309" y="178103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1C750165-805C-1544-8603-986AFA369B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55" t="26920" r="28539" b="33746"/>
            <a:stretch/>
          </p:blipFill>
          <p:spPr bwMode="auto">
            <a:xfrm>
              <a:off x="3547624" y="769950"/>
              <a:ext cx="3200400" cy="152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B6D83D-2BCB-0447-8A7E-9E445F3511AB}"/>
                </a:ext>
              </a:extLst>
            </p:cNvPr>
            <p:cNvSpPr txBox="1"/>
            <p:nvPr/>
          </p:nvSpPr>
          <p:spPr>
            <a:xfrm>
              <a:off x="3668727" y="180336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8E4B64CE-3947-694C-9EF8-E142BDED58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9" t="20823" r="28835" b="16446"/>
            <a:stretch/>
          </p:blipFill>
          <p:spPr bwMode="auto">
            <a:xfrm>
              <a:off x="230100" y="2946400"/>
              <a:ext cx="3200400" cy="140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225508-0453-5546-9B86-2634A3977607}"/>
                </a:ext>
              </a:extLst>
            </p:cNvPr>
            <p:cNvSpPr txBox="1"/>
            <p:nvPr/>
          </p:nvSpPr>
          <p:spPr>
            <a:xfrm>
              <a:off x="443885" y="387247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8F7AA71-C695-9149-9696-0C12C41AA6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740" t="13442" r="13716" b="8468"/>
            <a:stretch/>
          </p:blipFill>
          <p:spPr>
            <a:xfrm>
              <a:off x="3547624" y="2873374"/>
              <a:ext cx="3200400" cy="150435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83286D-7BF6-9748-96DB-B6E01D50BE0B}"/>
                </a:ext>
              </a:extLst>
            </p:cNvPr>
            <p:cNvSpPr txBox="1"/>
            <p:nvPr/>
          </p:nvSpPr>
          <p:spPr>
            <a:xfrm>
              <a:off x="3669265" y="389267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3A11408-20B1-FC4E-AD1E-F65709DD62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35"/>
            <a:stretch/>
          </p:blipFill>
          <p:spPr bwMode="auto">
            <a:xfrm>
              <a:off x="230100" y="5001481"/>
              <a:ext cx="3200400" cy="1479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D60DC4-8DAA-2E4E-B051-D99C7D9B73F3}"/>
                </a:ext>
              </a:extLst>
            </p:cNvPr>
            <p:cNvSpPr txBox="1"/>
            <p:nvPr/>
          </p:nvSpPr>
          <p:spPr>
            <a:xfrm>
              <a:off x="346279" y="59833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10" name="Picture 11">
              <a:extLst>
                <a:ext uri="{FF2B5EF4-FFF2-40B4-BE49-F238E27FC236}">
                  <a16:creationId xmlns:a16="http://schemas.microsoft.com/office/drawing/2014/main" id="{F4DC5DD3-5326-1842-8159-66F4E1F9E1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1" t="22450" r="23006" b="14693"/>
            <a:stretch/>
          </p:blipFill>
          <p:spPr bwMode="auto">
            <a:xfrm>
              <a:off x="3457800" y="5001481"/>
              <a:ext cx="3200400" cy="1508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045A72-DE23-A04C-8DF4-A13EFEE18F15}"/>
                </a:ext>
              </a:extLst>
            </p:cNvPr>
            <p:cNvSpPr txBox="1"/>
            <p:nvPr/>
          </p:nvSpPr>
          <p:spPr>
            <a:xfrm>
              <a:off x="3606210" y="604094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0BD26B-3461-EE42-B20A-8DEE49EC1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8252" t="26890" r="34882" b="19302"/>
            <a:stretch/>
          </p:blipFill>
          <p:spPr>
            <a:xfrm>
              <a:off x="230100" y="7178675"/>
              <a:ext cx="3200400" cy="153812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CAB6EF-33F1-AD42-A2B5-3BD62F3060E3}"/>
                </a:ext>
              </a:extLst>
            </p:cNvPr>
            <p:cNvSpPr txBox="1"/>
            <p:nvPr/>
          </p:nvSpPr>
          <p:spPr>
            <a:xfrm>
              <a:off x="346279" y="817507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7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82A9F82-F203-F742-AF05-6EF0F73AD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4473" t="28528" r="39417" b="19302"/>
            <a:stretch/>
          </p:blipFill>
          <p:spPr>
            <a:xfrm>
              <a:off x="3547624" y="7178675"/>
              <a:ext cx="3200400" cy="151579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C8EFAD-F3CD-B44D-B06A-A5A8B9FFFE1A}"/>
                </a:ext>
              </a:extLst>
            </p:cNvPr>
            <p:cNvSpPr txBox="1"/>
            <p:nvPr/>
          </p:nvSpPr>
          <p:spPr>
            <a:xfrm>
              <a:off x="3668727" y="8210957"/>
              <a:ext cx="3016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8</a:t>
              </a:r>
              <a:endParaRPr lang="en-US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8F82CDA-498B-D74E-836C-6BC2F1558ECA}"/>
                </a:ext>
              </a:extLst>
            </p:cNvPr>
            <p:cNvCxnSpPr/>
            <p:nvPr/>
          </p:nvCxnSpPr>
          <p:spPr>
            <a:xfrm flipH="1">
              <a:off x="734402" y="754918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C6573AA-540D-6D42-B6D7-E5CBA56B9E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0114" y="863774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8507F3A-A15D-B94E-B267-875599C0D8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0853" y="2850493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77E2BA91-7C35-E543-BA85-830D043ED0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32768" y="2779199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0D6A9356-C18D-7548-B66E-B49EAAC206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5005" y="4910224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33949F18-0F92-184B-BB6F-FC91763EC8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51125" y="4932390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B0F92E1-00A2-3E4C-B236-4BA761BBDE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9210" y="7075393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CAEC305-20B5-9A45-A533-730B85ED8A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16304" y="7075393"/>
              <a:ext cx="163285" cy="142587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AAE4523-AF41-F44D-98DC-D7EA61EC1195}"/>
                </a:ext>
              </a:extLst>
            </p:cNvPr>
            <p:cNvSpPr/>
            <p:nvPr/>
          </p:nvSpPr>
          <p:spPr>
            <a:xfrm>
              <a:off x="155132" y="552190"/>
              <a:ext cx="6592892" cy="825667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F539DA7-9F4D-104D-B863-255C66E7AE22}"/>
                </a:ext>
              </a:extLst>
            </p:cNvPr>
            <p:cNvCxnSpPr>
              <a:stCxn id="54" idx="0"/>
              <a:endCxn id="54" idx="2"/>
            </p:cNvCxnSpPr>
            <p:nvPr/>
          </p:nvCxnSpPr>
          <p:spPr>
            <a:xfrm>
              <a:off x="3451578" y="552190"/>
              <a:ext cx="0" cy="82566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78FC8A0-1E40-684F-AB0E-55A06C2F02C0}"/>
                </a:ext>
              </a:extLst>
            </p:cNvPr>
            <p:cNvCxnSpPr/>
            <p:nvPr/>
          </p:nvCxnSpPr>
          <p:spPr>
            <a:xfrm>
              <a:off x="155132" y="2566110"/>
              <a:ext cx="65928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5D454BEF-4AB7-A04B-97A0-DC50CF36BFD4}"/>
                </a:ext>
              </a:extLst>
            </p:cNvPr>
            <p:cNvCxnSpPr/>
            <p:nvPr/>
          </p:nvCxnSpPr>
          <p:spPr>
            <a:xfrm>
              <a:off x="147566" y="4547310"/>
              <a:ext cx="65928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37D2366-B534-E544-B551-AA93A6F6B409}"/>
                </a:ext>
              </a:extLst>
            </p:cNvPr>
            <p:cNvCxnSpPr/>
            <p:nvPr/>
          </p:nvCxnSpPr>
          <p:spPr>
            <a:xfrm>
              <a:off x="155132" y="6731710"/>
              <a:ext cx="65928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843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</TotalTime>
  <Words>8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Raffeld, Mark (NIH/NCI) [E]</dc:creator>
  <cp:lastModifiedBy>Raffeld, Mark (NIH/NCI) [E]</cp:lastModifiedBy>
  <cp:revision>21</cp:revision>
  <dcterms:created xsi:type="dcterms:W3CDTF">2019-09-23T00:10:17Z</dcterms:created>
  <dcterms:modified xsi:type="dcterms:W3CDTF">2020-06-13T19:08:06Z</dcterms:modified>
</cp:coreProperties>
</file>