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94"/>
  </p:normalViewPr>
  <p:slideViewPr>
    <p:cSldViewPr snapToGrid="0" snapToObjects="1">
      <p:cViewPr varScale="1">
        <p:scale>
          <a:sx n="128" d="100"/>
          <a:sy n="128" d="100"/>
        </p:scale>
        <p:origin x="4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9B57-EBD3-7E4F-A397-C691621462CA}" type="datetimeFigureOut">
              <a:rPr lang="en-US" smtClean="0"/>
              <a:t>6/6/20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CA652-5016-7E42-AE89-88A149AA2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714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9B57-EBD3-7E4F-A397-C691621462CA}" type="datetimeFigureOut">
              <a:rPr lang="en-US" smtClean="0"/>
              <a:t>6/6/20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CA652-5016-7E42-AE89-88A149AA2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891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9B57-EBD3-7E4F-A397-C691621462CA}" type="datetimeFigureOut">
              <a:rPr lang="en-US" smtClean="0"/>
              <a:t>6/6/20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CA652-5016-7E42-AE89-88A149AA2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168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9B57-EBD3-7E4F-A397-C691621462CA}" type="datetimeFigureOut">
              <a:rPr lang="en-US" smtClean="0"/>
              <a:t>6/6/20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CA652-5016-7E42-AE89-88A149AA2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688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9B57-EBD3-7E4F-A397-C691621462CA}" type="datetimeFigureOut">
              <a:rPr lang="en-US" smtClean="0"/>
              <a:t>6/6/20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CA652-5016-7E42-AE89-88A149AA2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706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9B57-EBD3-7E4F-A397-C691621462CA}" type="datetimeFigureOut">
              <a:rPr lang="en-US" smtClean="0"/>
              <a:t>6/6/20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CA652-5016-7E42-AE89-88A149AA2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34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9B57-EBD3-7E4F-A397-C691621462CA}" type="datetimeFigureOut">
              <a:rPr lang="en-US" smtClean="0"/>
              <a:t>6/6/20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CA652-5016-7E42-AE89-88A149AA2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538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9B57-EBD3-7E4F-A397-C691621462CA}" type="datetimeFigureOut">
              <a:rPr lang="en-US" smtClean="0"/>
              <a:t>6/6/20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CA652-5016-7E42-AE89-88A149AA2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435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9B57-EBD3-7E4F-A397-C691621462CA}" type="datetimeFigureOut">
              <a:rPr lang="en-US" smtClean="0"/>
              <a:t>6/6/20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CA652-5016-7E42-AE89-88A149AA2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756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9B57-EBD3-7E4F-A397-C691621462CA}" type="datetimeFigureOut">
              <a:rPr lang="en-US" smtClean="0"/>
              <a:t>6/6/20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CA652-5016-7E42-AE89-88A149AA2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282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9B57-EBD3-7E4F-A397-C691621462CA}" type="datetimeFigureOut">
              <a:rPr lang="en-US" smtClean="0"/>
              <a:t>6/6/20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CA652-5016-7E42-AE89-88A149AA2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549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D39B57-EBD3-7E4F-A397-C691621462CA}" type="datetimeFigureOut">
              <a:rPr lang="en-US" smtClean="0"/>
              <a:t>6/6/20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CA652-5016-7E42-AE89-88A149AA2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425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FF1D04C-1801-394D-8A7B-994F916281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64420"/>
            <a:ext cx="9144000" cy="3829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874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Raffeld, Mark (NIH/NCI) [E]</dc:creator>
  <cp:lastModifiedBy>Raffeld, Mark (NIH/NCI) [E]</cp:lastModifiedBy>
  <cp:revision>1</cp:revision>
  <dcterms:created xsi:type="dcterms:W3CDTF">2020-06-06T20:05:19Z</dcterms:created>
  <dcterms:modified xsi:type="dcterms:W3CDTF">2020-06-06T20:12:27Z</dcterms:modified>
</cp:coreProperties>
</file>