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54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916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3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96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5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46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09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358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919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53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4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18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78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039585E-5509-4FE6-9379-B30FE7AACB96}"/>
              </a:ext>
            </a:extLst>
          </p:cNvPr>
          <p:cNvGrpSpPr/>
          <p:nvPr/>
        </p:nvGrpSpPr>
        <p:grpSpPr>
          <a:xfrm>
            <a:off x="714895" y="807649"/>
            <a:ext cx="5586151" cy="6889936"/>
            <a:chOff x="1017000" y="807649"/>
            <a:chExt cx="4824000" cy="588640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4537662-C8CD-4FED-8873-9D3871C69C85}"/>
                </a:ext>
              </a:extLst>
            </p:cNvPr>
            <p:cNvGrpSpPr/>
            <p:nvPr/>
          </p:nvGrpSpPr>
          <p:grpSpPr>
            <a:xfrm>
              <a:off x="1017000" y="807649"/>
              <a:ext cx="4824000" cy="5886407"/>
              <a:chOff x="1017000" y="807649"/>
              <a:chExt cx="4824000" cy="5886407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9920BA9-10F9-4C08-A5DB-3998D59F0F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093" r="27112"/>
              <a:stretch/>
            </p:blipFill>
            <p:spPr>
              <a:xfrm>
                <a:off x="1017000" y="807649"/>
                <a:ext cx="4824000" cy="5886407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B37277-85A8-4763-9C9B-1A4AE728964E}"/>
                  </a:ext>
                </a:extLst>
              </p:cNvPr>
              <p:cNvSpPr txBox="1"/>
              <p:nvPr/>
            </p:nvSpPr>
            <p:spPr>
              <a:xfrm>
                <a:off x="4038601" y="4800995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FADCD65-2E53-4BFD-AF63-8B0B2F353462}"/>
                  </a:ext>
                </a:extLst>
              </p:cNvPr>
              <p:cNvSpPr txBox="1"/>
              <p:nvPr/>
            </p:nvSpPr>
            <p:spPr>
              <a:xfrm>
                <a:off x="3827464" y="5480445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09820F-FB09-42F5-9DDF-7D3B86379F00}"/>
                  </a:ext>
                </a:extLst>
              </p:cNvPr>
              <p:cNvSpPr txBox="1"/>
              <p:nvPr/>
            </p:nvSpPr>
            <p:spPr>
              <a:xfrm>
                <a:off x="3165471" y="2351449"/>
                <a:ext cx="304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7B3C098-A94B-4A32-B18B-7D31C708F0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30" t="86765" r="54555" b="10848"/>
            <a:stretch/>
          </p:blipFill>
          <p:spPr>
            <a:xfrm>
              <a:off x="3840916" y="3684542"/>
              <a:ext cx="288967" cy="139746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9327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1699</TotalTime>
  <Words>3</Words>
  <Application>Microsoft Office PowerPoint</Application>
  <PresentationFormat>A4 Paper (210x297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JB</dc:creator>
  <cp:lastModifiedBy> </cp:lastModifiedBy>
  <cp:revision>65</cp:revision>
  <cp:lastPrinted>2018-12-11T13:45:29Z</cp:lastPrinted>
  <dcterms:created xsi:type="dcterms:W3CDTF">2018-12-11T10:06:41Z</dcterms:created>
  <dcterms:modified xsi:type="dcterms:W3CDTF">2020-11-05T11:53:05Z</dcterms:modified>
</cp:coreProperties>
</file>