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6858000" cy="9906000" type="A4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4545" autoAdjust="0"/>
    <p:restoredTop sz="94660"/>
  </p:normalViewPr>
  <p:slideViewPr>
    <p:cSldViewPr snapToGrid="0">
      <p:cViewPr varScale="1">
        <p:scale>
          <a:sx n="77" d="100"/>
          <a:sy n="77" d="100"/>
        </p:scale>
        <p:origin x="1952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F6B567-C7DE-49AC-8878-BA51BA86A762}" type="datetimeFigureOut">
              <a:rPr lang="en-GB" smtClean="0"/>
              <a:t>05/11/2020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23458F-2064-46E1-9DF6-28E619ED7CF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069169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F6B567-C7DE-49AC-8878-BA51BA86A762}" type="datetimeFigureOut">
              <a:rPr lang="en-GB" smtClean="0"/>
              <a:t>05/11/2020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23458F-2064-46E1-9DF6-28E619ED7CF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091381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F6B567-C7DE-49AC-8878-BA51BA86A762}" type="datetimeFigureOut">
              <a:rPr lang="en-GB" smtClean="0"/>
              <a:t>05/11/2020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23458F-2064-46E1-9DF6-28E619ED7CF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379645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F6B567-C7DE-49AC-8878-BA51BA86A762}" type="datetimeFigureOut">
              <a:rPr lang="en-GB" smtClean="0"/>
              <a:t>05/11/2020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23458F-2064-46E1-9DF6-28E619ED7CF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831559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F6B567-C7DE-49AC-8878-BA51BA86A762}" type="datetimeFigureOut">
              <a:rPr lang="en-GB" smtClean="0"/>
              <a:t>05/11/2020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23458F-2064-46E1-9DF6-28E619ED7CF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734681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F6B567-C7DE-49AC-8878-BA51BA86A762}" type="datetimeFigureOut">
              <a:rPr lang="en-GB" smtClean="0"/>
              <a:t>05/11/2020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23458F-2064-46E1-9DF6-28E619ED7CF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290995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F6B567-C7DE-49AC-8878-BA51BA86A762}" type="datetimeFigureOut">
              <a:rPr lang="en-GB" smtClean="0"/>
              <a:t>05/11/2020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23458F-2064-46E1-9DF6-28E619ED7CF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753589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F6B567-C7DE-49AC-8878-BA51BA86A762}" type="datetimeFigureOut">
              <a:rPr lang="en-GB" smtClean="0"/>
              <a:t>05/11/2020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23458F-2064-46E1-9DF6-28E619ED7CF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079193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F6B567-C7DE-49AC-8878-BA51BA86A762}" type="datetimeFigureOut">
              <a:rPr lang="en-GB" smtClean="0"/>
              <a:t>05/11/2020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23458F-2064-46E1-9DF6-28E619ED7CF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575386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F6B567-C7DE-49AC-8878-BA51BA86A762}" type="datetimeFigureOut">
              <a:rPr lang="en-GB" smtClean="0"/>
              <a:t>05/11/2020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23458F-2064-46E1-9DF6-28E619ED7CF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584351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F6B567-C7DE-49AC-8878-BA51BA86A762}" type="datetimeFigureOut">
              <a:rPr lang="en-GB" smtClean="0"/>
              <a:t>05/11/2020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23458F-2064-46E1-9DF6-28E619ED7CF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291892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F6B567-C7DE-49AC-8878-BA51BA86A762}" type="datetimeFigureOut">
              <a:rPr lang="en-GB" smtClean="0"/>
              <a:t>05/11/2020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23458F-2064-46E1-9DF6-28E619ED7CF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007883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 24">
            <a:extLst>
              <a:ext uri="{FF2B5EF4-FFF2-40B4-BE49-F238E27FC236}">
                <a16:creationId xmlns:a16="http://schemas.microsoft.com/office/drawing/2014/main" id="{2AB511E4-18CC-4586-8C17-124895F4ADD2}"/>
              </a:ext>
            </a:extLst>
          </p:cNvPr>
          <p:cNvGrpSpPr/>
          <p:nvPr/>
        </p:nvGrpSpPr>
        <p:grpSpPr>
          <a:xfrm>
            <a:off x="798021" y="847874"/>
            <a:ext cx="5411585" cy="6550453"/>
            <a:chOff x="999000" y="847874"/>
            <a:chExt cx="4860000" cy="5360093"/>
          </a:xfrm>
        </p:grpSpPr>
        <p:grpSp>
          <p:nvGrpSpPr>
            <p:cNvPr id="24" name="Group 23">
              <a:extLst>
                <a:ext uri="{FF2B5EF4-FFF2-40B4-BE49-F238E27FC236}">
                  <a16:creationId xmlns:a16="http://schemas.microsoft.com/office/drawing/2014/main" id="{35E146A4-5BA3-4803-A30F-82F7F03870C3}"/>
                </a:ext>
              </a:extLst>
            </p:cNvPr>
            <p:cNvGrpSpPr/>
            <p:nvPr/>
          </p:nvGrpSpPr>
          <p:grpSpPr>
            <a:xfrm>
              <a:off x="999000" y="847874"/>
              <a:ext cx="4860000" cy="5360093"/>
              <a:chOff x="999000" y="847874"/>
              <a:chExt cx="4860000" cy="5360093"/>
            </a:xfrm>
          </p:grpSpPr>
          <p:grpSp>
            <p:nvGrpSpPr>
              <p:cNvPr id="23" name="Group 22">
                <a:extLst>
                  <a:ext uri="{FF2B5EF4-FFF2-40B4-BE49-F238E27FC236}">
                    <a16:creationId xmlns:a16="http://schemas.microsoft.com/office/drawing/2014/main" id="{A71C5748-B787-4209-B1E7-B00A3CE2A6A4}"/>
                  </a:ext>
                </a:extLst>
              </p:cNvPr>
              <p:cNvGrpSpPr/>
              <p:nvPr/>
            </p:nvGrpSpPr>
            <p:grpSpPr>
              <a:xfrm>
                <a:off x="999000" y="847874"/>
                <a:ext cx="4860000" cy="5360093"/>
                <a:chOff x="999000" y="847874"/>
                <a:chExt cx="4860000" cy="5360093"/>
              </a:xfrm>
            </p:grpSpPr>
            <p:grpSp>
              <p:nvGrpSpPr>
                <p:cNvPr id="22" name="Group 21">
                  <a:extLst>
                    <a:ext uri="{FF2B5EF4-FFF2-40B4-BE49-F238E27FC236}">
                      <a16:creationId xmlns:a16="http://schemas.microsoft.com/office/drawing/2014/main" id="{7F3222DD-7EB7-4A2D-B99C-575FEC99AEFC}"/>
                    </a:ext>
                  </a:extLst>
                </p:cNvPr>
                <p:cNvGrpSpPr/>
                <p:nvPr/>
              </p:nvGrpSpPr>
              <p:grpSpPr>
                <a:xfrm>
                  <a:off x="999000" y="847874"/>
                  <a:ext cx="4860000" cy="5360093"/>
                  <a:chOff x="999000" y="847874"/>
                  <a:chExt cx="4860000" cy="5360093"/>
                </a:xfrm>
              </p:grpSpPr>
              <p:grpSp>
                <p:nvGrpSpPr>
                  <p:cNvPr id="3" name="Group 2">
                    <a:extLst>
                      <a:ext uri="{FF2B5EF4-FFF2-40B4-BE49-F238E27FC236}">
                        <a16:creationId xmlns:a16="http://schemas.microsoft.com/office/drawing/2014/main" id="{42DD0E77-ECAB-47BC-B1F0-F93AC4D60FC7}"/>
                      </a:ext>
                    </a:extLst>
                  </p:cNvPr>
                  <p:cNvGrpSpPr/>
                  <p:nvPr/>
                </p:nvGrpSpPr>
                <p:grpSpPr>
                  <a:xfrm>
                    <a:off x="999000" y="847874"/>
                    <a:ext cx="4860000" cy="5360093"/>
                    <a:chOff x="999000" y="847874"/>
                    <a:chExt cx="4860000" cy="5360093"/>
                  </a:xfrm>
                </p:grpSpPr>
                <p:grpSp>
                  <p:nvGrpSpPr>
                    <p:cNvPr id="2" name="Group 1">
                      <a:extLst>
                        <a:ext uri="{FF2B5EF4-FFF2-40B4-BE49-F238E27FC236}">
                          <a16:creationId xmlns:a16="http://schemas.microsoft.com/office/drawing/2014/main" id="{08D192ED-C5AC-470B-A9F8-91A3D9D3D551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999000" y="847874"/>
                      <a:ext cx="4860000" cy="5360093"/>
                      <a:chOff x="999000" y="847874"/>
                      <a:chExt cx="4860000" cy="5360093"/>
                    </a:xfrm>
                  </p:grpSpPr>
                  <p:pic>
                    <p:nvPicPr>
                      <p:cNvPr id="12" name="Picture 11">
                        <a:extLst>
                          <a:ext uri="{FF2B5EF4-FFF2-40B4-BE49-F238E27FC236}">
                            <a16:creationId xmlns:a16="http://schemas.microsoft.com/office/drawing/2014/main" id="{BAF336F1-C172-41E7-B9EB-8E3A9976906E}"/>
                          </a:ext>
                        </a:extLst>
                      </p:cNvPr>
                      <p:cNvPicPr>
                        <a:picLocks noChangeAspect="1"/>
                      </p:cNvPicPr>
                      <p:nvPr/>
                    </p:nvPicPr>
                    <p:blipFill rotWithShape="1">
                      <a:blip r:embed="rId2" cstate="print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l="26232" r="33059"/>
                      <a:stretch/>
                    </p:blipFill>
                    <p:spPr>
                      <a:xfrm>
                        <a:off x="999000" y="847874"/>
                        <a:ext cx="4860000" cy="5360093"/>
                      </a:xfrm>
                      <a:prstGeom prst="rect">
                        <a:avLst/>
                      </a:prstGeom>
                    </p:spPr>
                  </p:pic>
                  <p:sp>
                    <p:nvSpPr>
                      <p:cNvPr id="19" name="TextBox 18">
                        <a:extLst>
                          <a:ext uri="{FF2B5EF4-FFF2-40B4-BE49-F238E27FC236}">
                            <a16:creationId xmlns:a16="http://schemas.microsoft.com/office/drawing/2014/main" id="{78D945DC-A902-492E-8526-8C39202DA5CD}"/>
                          </a:ext>
                        </a:extLst>
                      </p:cNvPr>
                      <p:cNvSpPr txBox="1"/>
                      <p:nvPr/>
                    </p:nvSpPr>
                    <p:spPr>
                      <a:xfrm>
                        <a:off x="3412646" y="5208979"/>
                        <a:ext cx="304800" cy="523220"/>
                      </a:xfrm>
                      <a:prstGeom prst="rect">
                        <a:avLst/>
                      </a:prstGeom>
                      <a:noFill/>
                    </p:spPr>
                    <p:txBody>
                      <a:bodyPr wrap="square" rtlCol="0">
                        <a:spAutoFit/>
                      </a:bodyPr>
                      <a:lstStyle/>
                      <a:p>
                        <a:r>
                          <a:rPr lang="en-GB" sz="2800" b="1" dirty="0"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a:t>*</a:t>
                        </a:r>
                      </a:p>
                    </p:txBody>
                  </p:sp>
                </p:grpSp>
                <p:sp>
                  <p:nvSpPr>
                    <p:cNvPr id="9" name="TextBox 8">
                      <a:extLst>
                        <a:ext uri="{FF2B5EF4-FFF2-40B4-BE49-F238E27FC236}">
                          <a16:creationId xmlns:a16="http://schemas.microsoft.com/office/drawing/2014/main" id="{044FF5C8-964E-4F93-B4A5-5C48CA1A3EAE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2332015" y="4763680"/>
                      <a:ext cx="304800" cy="523220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r>
                        <a:rPr lang="en-GB" sz="28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*</a:t>
                      </a:r>
                    </a:p>
                  </p:txBody>
                </p:sp>
              </p:grpSp>
              <p:sp>
                <p:nvSpPr>
                  <p:cNvPr id="20" name="TextBox 19">
                    <a:extLst>
                      <a:ext uri="{FF2B5EF4-FFF2-40B4-BE49-F238E27FC236}">
                        <a16:creationId xmlns:a16="http://schemas.microsoft.com/office/drawing/2014/main" id="{6AC7E2E8-6740-49F7-BFF5-92BAD7ED61AD}"/>
                      </a:ext>
                    </a:extLst>
                  </p:cNvPr>
                  <p:cNvSpPr txBox="1"/>
                  <p:nvPr/>
                </p:nvSpPr>
                <p:spPr>
                  <a:xfrm>
                    <a:off x="3053073" y="1916168"/>
                    <a:ext cx="304800" cy="523220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n-GB" sz="2800" b="1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a:t>*</a:t>
                    </a:r>
                  </a:p>
                </p:txBody>
              </p:sp>
            </p:grpSp>
            <p:sp>
              <p:nvSpPr>
                <p:cNvPr id="21" name="TextBox 20">
                  <a:extLst>
                    <a:ext uri="{FF2B5EF4-FFF2-40B4-BE49-F238E27FC236}">
                      <a16:creationId xmlns:a16="http://schemas.microsoft.com/office/drawing/2014/main" id="{9B207633-85AD-4611-8000-E2F6287E485F}"/>
                    </a:ext>
                  </a:extLst>
                </p:cNvPr>
                <p:cNvSpPr txBox="1"/>
                <p:nvPr/>
              </p:nvSpPr>
              <p:spPr>
                <a:xfrm>
                  <a:off x="3029407" y="2775333"/>
                  <a:ext cx="304800" cy="52322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GB" sz="2800" b="1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*</a:t>
                  </a:r>
                </a:p>
              </p:txBody>
            </p:sp>
          </p:grpSp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16CC5F1F-847C-4DEE-B0CB-DC8BA7B2E835}"/>
                  </a:ext>
                </a:extLst>
              </p:cNvPr>
              <p:cNvSpPr txBox="1"/>
              <p:nvPr/>
            </p:nvSpPr>
            <p:spPr>
              <a:xfrm>
                <a:off x="4457064" y="3106804"/>
                <a:ext cx="304800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2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*</a:t>
                </a:r>
              </a:p>
            </p:txBody>
          </p:sp>
        </p:grp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DECB2502-A95B-41E0-AEFC-D74CF8955EDA}"/>
                </a:ext>
              </a:extLst>
            </p:cNvPr>
            <p:cNvSpPr txBox="1"/>
            <p:nvPr/>
          </p:nvSpPr>
          <p:spPr>
            <a:xfrm>
              <a:off x="1556226" y="2562460"/>
              <a:ext cx="30480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800" b="1" dirty="0">
                  <a:latin typeface="Arial" panose="020B0604020202020204" pitchFamily="34" charset="0"/>
                  <a:cs typeface="Arial" panose="020B0604020202020204" pitchFamily="34" charset="0"/>
                </a:rPr>
                <a:t>*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21932745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1687</TotalTime>
  <Words>6</Words>
  <Application>Microsoft Office PowerPoint</Application>
  <PresentationFormat>A4 Paper (210x297 mm)</PresentationFormat>
  <Paragraphs>6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JB</dc:creator>
  <cp:lastModifiedBy> </cp:lastModifiedBy>
  <cp:revision>63</cp:revision>
  <cp:lastPrinted>2018-12-11T13:45:29Z</cp:lastPrinted>
  <dcterms:created xsi:type="dcterms:W3CDTF">2018-12-11T10:06:41Z</dcterms:created>
  <dcterms:modified xsi:type="dcterms:W3CDTF">2020-11-05T11:54:15Z</dcterms:modified>
</cp:coreProperties>
</file>