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54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9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916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38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964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55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468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09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358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919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53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43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18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6B567-C7DE-49AC-8878-BA51BA86A762}" type="datetimeFigureOut">
              <a:rPr lang="en-GB" smtClean="0"/>
              <a:t>05/11/2020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3458F-2064-46E1-9DF6-28E619ED7C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78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44AAEDB-9AD7-411B-B308-3B8B42B64B30}"/>
              </a:ext>
            </a:extLst>
          </p:cNvPr>
          <p:cNvGrpSpPr/>
          <p:nvPr/>
        </p:nvGrpSpPr>
        <p:grpSpPr>
          <a:xfrm>
            <a:off x="698269" y="841172"/>
            <a:ext cx="5345084" cy="7263737"/>
            <a:chOff x="962665" y="855686"/>
            <a:chExt cx="4824335" cy="633687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EB0B236-F0F4-4F47-92FD-37A75D576632}"/>
                </a:ext>
              </a:extLst>
            </p:cNvPr>
            <p:cNvGrpSpPr/>
            <p:nvPr/>
          </p:nvGrpSpPr>
          <p:grpSpPr>
            <a:xfrm>
              <a:off x="962665" y="855686"/>
              <a:ext cx="4824335" cy="6336875"/>
              <a:chOff x="962665" y="855686"/>
              <a:chExt cx="4824335" cy="6336875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59A6A201-DAAE-4A9B-834C-467215568B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484" r="22349"/>
              <a:stretch/>
            </p:blipFill>
            <p:spPr>
              <a:xfrm>
                <a:off x="2169000" y="5221789"/>
                <a:ext cx="2520000" cy="1970772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43AD841-DFD9-4D8A-A87A-AE23B9B70656}"/>
                  </a:ext>
                </a:extLst>
              </p:cNvPr>
              <p:cNvSpPr txBox="1"/>
              <p:nvPr/>
            </p:nvSpPr>
            <p:spPr>
              <a:xfrm>
                <a:off x="962665" y="5153487"/>
                <a:ext cx="4820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en-GB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8D78ABC8-59EA-44A6-BB93-845A701FD70D}"/>
                  </a:ext>
                </a:extLst>
              </p:cNvPr>
              <p:cNvGrpSpPr/>
              <p:nvPr/>
            </p:nvGrpSpPr>
            <p:grpSpPr>
              <a:xfrm>
                <a:off x="1071000" y="855686"/>
                <a:ext cx="4716000" cy="4314141"/>
                <a:chOff x="1071000" y="855686"/>
                <a:chExt cx="4716000" cy="4314141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42404070-AA81-4EE7-A2F4-E1DEB5A156E2}"/>
                    </a:ext>
                  </a:extLst>
                </p:cNvPr>
                <p:cNvGrpSpPr/>
                <p:nvPr/>
              </p:nvGrpSpPr>
              <p:grpSpPr>
                <a:xfrm>
                  <a:off x="1071000" y="855686"/>
                  <a:ext cx="4716000" cy="4314141"/>
                  <a:chOff x="1071000" y="855686"/>
                  <a:chExt cx="4716000" cy="4314141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D25E4AB9-64F0-42CC-914D-DEDE6D3761B9}"/>
                      </a:ext>
                    </a:extLst>
                  </p:cNvPr>
                  <p:cNvGrpSpPr/>
                  <p:nvPr/>
                </p:nvGrpSpPr>
                <p:grpSpPr>
                  <a:xfrm>
                    <a:off x="1071000" y="855686"/>
                    <a:ext cx="4716000" cy="4314141"/>
                    <a:chOff x="1071000" y="855686"/>
                    <a:chExt cx="4716000" cy="4314141"/>
                  </a:xfrm>
                </p:grpSpPr>
                <p:grpSp>
                  <p:nvGrpSpPr>
                    <p:cNvPr id="5" name="Group 4">
                      <a:extLst>
                        <a:ext uri="{FF2B5EF4-FFF2-40B4-BE49-F238E27FC236}">
                          <a16:creationId xmlns:a16="http://schemas.microsoft.com/office/drawing/2014/main" id="{6A567268-FF83-4EB8-AD3A-422DCD1E668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1000" y="855686"/>
                      <a:ext cx="4716000" cy="4314141"/>
                      <a:chOff x="1071000" y="855686"/>
                      <a:chExt cx="4716000" cy="4314141"/>
                    </a:xfrm>
                  </p:grpSpPr>
                  <p:grpSp>
                    <p:nvGrpSpPr>
                      <p:cNvPr id="2" name="Group 1">
                        <a:extLst>
                          <a:ext uri="{FF2B5EF4-FFF2-40B4-BE49-F238E27FC236}">
                            <a16:creationId xmlns:a16="http://schemas.microsoft.com/office/drawing/2014/main" id="{B76DFFDE-13CB-464B-9EBF-BD1A04B2C03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71000" y="855686"/>
                        <a:ext cx="4716000" cy="4314141"/>
                        <a:chOff x="1071000" y="855686"/>
                        <a:chExt cx="4716000" cy="4314141"/>
                      </a:xfrm>
                    </p:grpSpPr>
                    <p:pic>
                      <p:nvPicPr>
                        <p:cNvPr id="4" name="Picture 3">
                          <a:extLst>
                            <a:ext uri="{FF2B5EF4-FFF2-40B4-BE49-F238E27FC236}">
                              <a16:creationId xmlns:a16="http://schemas.microsoft.com/office/drawing/2014/main" id="{538E4E80-01B3-423B-95E5-5BCB92FD87EB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 rotWithShape="1">
                        <a:blip r:embed="rId3" cstate="print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27059" r="22359"/>
                        <a:stretch/>
                      </p:blipFill>
                      <p:spPr>
                        <a:xfrm>
                          <a:off x="1071000" y="855686"/>
                          <a:ext cx="4716000" cy="4314141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13" name="TextBox 12">
                          <a:extLst>
                            <a:ext uri="{FF2B5EF4-FFF2-40B4-BE49-F238E27FC236}">
                              <a16:creationId xmlns:a16="http://schemas.microsoft.com/office/drawing/2014/main" id="{32C408C7-4E39-4382-8FF1-23264B0F3FE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3393595" y="2746746"/>
                          <a:ext cx="304800" cy="52322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en-GB" sz="28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*</a:t>
                          </a:r>
                        </a:p>
                      </p:txBody>
                    </p:sp>
                  </p:grpSp>
                  <p:sp>
                    <p:nvSpPr>
                      <p:cNvPr id="14" name="TextBox 13">
                        <a:extLst>
                          <a:ext uri="{FF2B5EF4-FFF2-40B4-BE49-F238E27FC236}">
                            <a16:creationId xmlns:a16="http://schemas.microsoft.com/office/drawing/2014/main" id="{1C08AD2B-3BE5-464D-A618-E3A9C879E21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2093407" y="3268241"/>
                        <a:ext cx="304800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r>
                          <a:rPr lang="en-GB" sz="28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a:t>*</a:t>
                        </a:r>
                      </a:p>
                    </p:txBody>
                  </p:sp>
                </p:grpSp>
                <p:sp>
                  <p:nvSpPr>
                    <p:cNvPr id="16" name="TextBox 15">
                      <a:extLst>
                        <a:ext uri="{FF2B5EF4-FFF2-40B4-BE49-F238E27FC236}">
                          <a16:creationId xmlns:a16="http://schemas.microsoft.com/office/drawing/2014/main" id="{93253043-7F18-4CA9-BB2F-848DDE6B200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60109" y="2251435"/>
                      <a:ext cx="304800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373026B7-3A07-4DDD-AB00-11D427CF7FF1}"/>
                      </a:ext>
                    </a:extLst>
                  </p:cNvPr>
                  <p:cNvSpPr txBox="1"/>
                  <p:nvPr/>
                </p:nvSpPr>
                <p:spPr>
                  <a:xfrm>
                    <a:off x="2537909" y="2661010"/>
                    <a:ext cx="30480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32396938-50A5-487E-8815-0E564A78F911}"/>
                    </a:ext>
                  </a:extLst>
                </p:cNvPr>
                <p:cNvSpPr txBox="1"/>
                <p:nvPr/>
              </p:nvSpPr>
              <p:spPr>
                <a:xfrm>
                  <a:off x="4001584" y="1759310"/>
                  <a:ext cx="3048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8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*</a:t>
                  </a: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76A207F-E30C-4746-900D-4CDE14A82DC8}"/>
                </a:ext>
              </a:extLst>
            </p:cNvPr>
            <p:cNvSpPr txBox="1"/>
            <p:nvPr/>
          </p:nvSpPr>
          <p:spPr>
            <a:xfrm>
              <a:off x="962665" y="889601"/>
              <a:ext cx="482010" cy="363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9327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1750</TotalTime>
  <Words>7</Words>
  <Application>Microsoft Office PowerPoint</Application>
  <PresentationFormat>A4 Paper (210x297 mm)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JB</dc:creator>
  <cp:lastModifiedBy> </cp:lastModifiedBy>
  <cp:revision>68</cp:revision>
  <cp:lastPrinted>2018-12-11T13:45:29Z</cp:lastPrinted>
  <dcterms:created xsi:type="dcterms:W3CDTF">2018-12-11T10:06:41Z</dcterms:created>
  <dcterms:modified xsi:type="dcterms:W3CDTF">2020-11-05T11:55:09Z</dcterms:modified>
</cp:coreProperties>
</file>