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8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7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809"/>
    <p:restoredTop sz="96715"/>
  </p:normalViewPr>
  <p:slideViewPr>
    <p:cSldViewPr snapToGrid="0" snapToObjects="1" showGuides="1">
      <p:cViewPr varScale="1">
        <p:scale>
          <a:sx n="55" d="100"/>
          <a:sy n="55" d="100"/>
        </p:scale>
        <p:origin x="-2244" y="-96"/>
      </p:cViewPr>
      <p:guideLst>
        <p:guide orient="horz" pos="2871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E83A1-E11D-CD45-A0F6-D99F03B66D5C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A76D1-0A05-3748-8685-08512738B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30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66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7915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632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0802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148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611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21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034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42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2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88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42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グループ化 251">
            <a:extLst>
              <a:ext uri="{FF2B5EF4-FFF2-40B4-BE49-F238E27FC236}">
                <a16:creationId xmlns:a16="http://schemas.microsoft.com/office/drawing/2014/main" xmlns="" id="{77DA6563-875F-4D4A-AC9E-3662FD2E43EF}"/>
              </a:ext>
            </a:extLst>
          </p:cNvPr>
          <p:cNvGrpSpPr/>
          <p:nvPr/>
        </p:nvGrpSpPr>
        <p:grpSpPr>
          <a:xfrm>
            <a:off x="3469209" y="1683672"/>
            <a:ext cx="511679" cy="759097"/>
            <a:chOff x="2746910" y="871769"/>
            <a:chExt cx="511679" cy="759097"/>
          </a:xfrm>
        </p:grpSpPr>
        <p:grpSp>
          <p:nvGrpSpPr>
            <p:cNvPr id="253" name="グループ化 252">
              <a:extLst>
                <a:ext uri="{FF2B5EF4-FFF2-40B4-BE49-F238E27FC236}">
                  <a16:creationId xmlns:a16="http://schemas.microsoft.com/office/drawing/2014/main" xmlns="" id="{0526491A-EFC4-254E-8ED9-B369B174D9AA}"/>
                </a:ext>
              </a:extLst>
            </p:cNvPr>
            <p:cNvGrpSpPr/>
            <p:nvPr/>
          </p:nvGrpSpPr>
          <p:grpSpPr>
            <a:xfrm>
              <a:off x="2746910" y="871769"/>
              <a:ext cx="511679" cy="367661"/>
              <a:chOff x="1666509" y="934171"/>
              <a:chExt cx="681054" cy="529183"/>
            </a:xfrm>
          </p:grpSpPr>
          <p:sp>
            <p:nvSpPr>
              <p:cNvPr id="258" name="角丸四角形 257">
                <a:extLst>
                  <a:ext uri="{FF2B5EF4-FFF2-40B4-BE49-F238E27FC236}">
                    <a16:creationId xmlns:a16="http://schemas.microsoft.com/office/drawing/2014/main" xmlns="" id="{3231FE88-F6D3-F34D-B817-1ED012E5DCC0}"/>
                  </a:ext>
                </a:extLst>
              </p:cNvPr>
              <p:cNvSpPr/>
              <p:nvPr/>
            </p:nvSpPr>
            <p:spPr>
              <a:xfrm>
                <a:off x="1666509" y="934171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9" name="角丸四角形 258">
                <a:extLst>
                  <a:ext uri="{FF2B5EF4-FFF2-40B4-BE49-F238E27FC236}">
                    <a16:creationId xmlns:a16="http://schemas.microsoft.com/office/drawing/2014/main" xmlns="" id="{02061661-597E-014C-B5EE-F4A3E5822335}"/>
                  </a:ext>
                </a:extLst>
              </p:cNvPr>
              <p:cNvSpPr/>
              <p:nvPr/>
            </p:nvSpPr>
            <p:spPr>
              <a:xfrm>
                <a:off x="1797856" y="1056440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0" name="角丸四角形 259">
                <a:extLst>
                  <a:ext uri="{FF2B5EF4-FFF2-40B4-BE49-F238E27FC236}">
                    <a16:creationId xmlns:a16="http://schemas.microsoft.com/office/drawing/2014/main" xmlns="" id="{DA3D1D62-FDB3-2144-98B0-E2D18ACADFD2}"/>
                  </a:ext>
                </a:extLst>
              </p:cNvPr>
              <p:cNvSpPr/>
              <p:nvPr/>
            </p:nvSpPr>
            <p:spPr>
              <a:xfrm>
                <a:off x="1797856" y="1164846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1" name="角丸四角形 260">
                <a:extLst>
                  <a:ext uri="{FF2B5EF4-FFF2-40B4-BE49-F238E27FC236}">
                    <a16:creationId xmlns:a16="http://schemas.microsoft.com/office/drawing/2014/main" xmlns="" id="{1E762694-4DEF-0546-96A8-6E46C29D9AF4}"/>
                  </a:ext>
                </a:extLst>
              </p:cNvPr>
              <p:cNvSpPr/>
              <p:nvPr/>
            </p:nvSpPr>
            <p:spPr>
              <a:xfrm>
                <a:off x="1797856" y="1273252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54" name="グループ化 253">
              <a:extLst>
                <a:ext uri="{FF2B5EF4-FFF2-40B4-BE49-F238E27FC236}">
                  <a16:creationId xmlns:a16="http://schemas.microsoft.com/office/drawing/2014/main" xmlns="" id="{26745BAE-0361-0F47-B968-D1D872D02ACF}"/>
                </a:ext>
              </a:extLst>
            </p:cNvPr>
            <p:cNvGrpSpPr/>
            <p:nvPr/>
          </p:nvGrpSpPr>
          <p:grpSpPr>
            <a:xfrm>
              <a:off x="2746910" y="1249088"/>
              <a:ext cx="511679" cy="381778"/>
              <a:chOff x="1666509" y="1482594"/>
              <a:chExt cx="681054" cy="529183"/>
            </a:xfrm>
          </p:grpSpPr>
          <p:sp>
            <p:nvSpPr>
              <p:cNvPr id="255" name="角丸四角形 254">
                <a:extLst>
                  <a:ext uri="{FF2B5EF4-FFF2-40B4-BE49-F238E27FC236}">
                    <a16:creationId xmlns:a16="http://schemas.microsoft.com/office/drawing/2014/main" xmlns="" id="{B6507D29-25B6-C84B-8EDA-22A73E06022B}"/>
                  </a:ext>
                </a:extLst>
              </p:cNvPr>
              <p:cNvSpPr/>
              <p:nvPr/>
            </p:nvSpPr>
            <p:spPr>
              <a:xfrm>
                <a:off x="1666509" y="1482594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6" name="角丸四角形 255">
                <a:extLst>
                  <a:ext uri="{FF2B5EF4-FFF2-40B4-BE49-F238E27FC236}">
                    <a16:creationId xmlns:a16="http://schemas.microsoft.com/office/drawing/2014/main" xmlns="" id="{A94A6025-893A-8A49-B9CE-2238B2E45D10}"/>
                  </a:ext>
                </a:extLst>
              </p:cNvPr>
              <p:cNvSpPr/>
              <p:nvPr/>
            </p:nvSpPr>
            <p:spPr>
              <a:xfrm>
                <a:off x="1797856" y="1657849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7" name="角丸四角形 256">
                <a:extLst>
                  <a:ext uri="{FF2B5EF4-FFF2-40B4-BE49-F238E27FC236}">
                    <a16:creationId xmlns:a16="http://schemas.microsoft.com/office/drawing/2014/main" xmlns="" id="{53A00244-F748-D548-A2A9-783A61B980FF}"/>
                  </a:ext>
                </a:extLst>
              </p:cNvPr>
              <p:cNvSpPr/>
              <p:nvPr/>
            </p:nvSpPr>
            <p:spPr>
              <a:xfrm>
                <a:off x="1797856" y="1766255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62" name="グループ化 261">
            <a:extLst>
              <a:ext uri="{FF2B5EF4-FFF2-40B4-BE49-F238E27FC236}">
                <a16:creationId xmlns:a16="http://schemas.microsoft.com/office/drawing/2014/main" xmlns="" id="{1206A6A7-B985-404A-A949-423591E63011}"/>
              </a:ext>
            </a:extLst>
          </p:cNvPr>
          <p:cNvGrpSpPr/>
          <p:nvPr/>
        </p:nvGrpSpPr>
        <p:grpSpPr>
          <a:xfrm>
            <a:off x="4542497" y="1676664"/>
            <a:ext cx="511679" cy="766105"/>
            <a:chOff x="3831866" y="864761"/>
            <a:chExt cx="511679" cy="766105"/>
          </a:xfrm>
        </p:grpSpPr>
        <p:grpSp>
          <p:nvGrpSpPr>
            <p:cNvPr id="263" name="グループ化 262">
              <a:extLst>
                <a:ext uri="{FF2B5EF4-FFF2-40B4-BE49-F238E27FC236}">
                  <a16:creationId xmlns:a16="http://schemas.microsoft.com/office/drawing/2014/main" xmlns="" id="{0F268365-245A-FF4D-9C93-7E84C2CE5B9D}"/>
                </a:ext>
              </a:extLst>
            </p:cNvPr>
            <p:cNvGrpSpPr/>
            <p:nvPr/>
          </p:nvGrpSpPr>
          <p:grpSpPr>
            <a:xfrm>
              <a:off x="3831866" y="864761"/>
              <a:ext cx="511679" cy="367661"/>
              <a:chOff x="2966627" y="917383"/>
              <a:chExt cx="681054" cy="529183"/>
            </a:xfrm>
          </p:grpSpPr>
          <p:sp>
            <p:nvSpPr>
              <p:cNvPr id="268" name="角丸四角形 267">
                <a:extLst>
                  <a:ext uri="{FF2B5EF4-FFF2-40B4-BE49-F238E27FC236}">
                    <a16:creationId xmlns:a16="http://schemas.microsoft.com/office/drawing/2014/main" xmlns="" id="{5668F6F0-92B7-2A4D-9CF5-480FF7FDAEB3}"/>
                  </a:ext>
                </a:extLst>
              </p:cNvPr>
              <p:cNvSpPr/>
              <p:nvPr/>
            </p:nvSpPr>
            <p:spPr>
              <a:xfrm>
                <a:off x="2966627" y="917383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9" name="角丸四角形 268">
                <a:extLst>
                  <a:ext uri="{FF2B5EF4-FFF2-40B4-BE49-F238E27FC236}">
                    <a16:creationId xmlns:a16="http://schemas.microsoft.com/office/drawing/2014/main" xmlns="" id="{42DE4790-4667-3E41-80A7-7869ADACFBA3}"/>
                  </a:ext>
                </a:extLst>
              </p:cNvPr>
              <p:cNvSpPr/>
              <p:nvPr/>
            </p:nvSpPr>
            <p:spPr>
              <a:xfrm>
                <a:off x="3097975" y="978292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0" name="角丸四角形 269">
                <a:extLst>
                  <a:ext uri="{FF2B5EF4-FFF2-40B4-BE49-F238E27FC236}">
                    <a16:creationId xmlns:a16="http://schemas.microsoft.com/office/drawing/2014/main" xmlns="" id="{517B3FCF-2B1D-C94D-A114-3312AD896F14}"/>
                  </a:ext>
                </a:extLst>
              </p:cNvPr>
              <p:cNvSpPr/>
              <p:nvPr/>
            </p:nvSpPr>
            <p:spPr>
              <a:xfrm>
                <a:off x="3097975" y="1086698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1" name="角丸四角形 270">
                <a:extLst>
                  <a:ext uri="{FF2B5EF4-FFF2-40B4-BE49-F238E27FC236}">
                    <a16:creationId xmlns:a16="http://schemas.microsoft.com/office/drawing/2014/main" xmlns="" id="{4DD46501-0E21-6047-A752-B2B8FFCD23CD}"/>
                  </a:ext>
                </a:extLst>
              </p:cNvPr>
              <p:cNvSpPr/>
              <p:nvPr/>
            </p:nvSpPr>
            <p:spPr>
              <a:xfrm>
                <a:off x="3097975" y="1194491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2" name="角丸四角形 271">
                <a:extLst>
                  <a:ext uri="{FF2B5EF4-FFF2-40B4-BE49-F238E27FC236}">
                    <a16:creationId xmlns:a16="http://schemas.microsoft.com/office/drawing/2014/main" xmlns="" id="{85C2F2ED-F54F-3A46-ADCA-47238357B949}"/>
                  </a:ext>
                </a:extLst>
              </p:cNvPr>
              <p:cNvSpPr/>
              <p:nvPr/>
            </p:nvSpPr>
            <p:spPr>
              <a:xfrm>
                <a:off x="3097975" y="1302897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64" name="グループ化 263">
              <a:extLst>
                <a:ext uri="{FF2B5EF4-FFF2-40B4-BE49-F238E27FC236}">
                  <a16:creationId xmlns:a16="http://schemas.microsoft.com/office/drawing/2014/main" xmlns="" id="{5CDC8281-B71C-654C-9709-1176F5F9E0EF}"/>
                </a:ext>
              </a:extLst>
            </p:cNvPr>
            <p:cNvGrpSpPr/>
            <p:nvPr/>
          </p:nvGrpSpPr>
          <p:grpSpPr>
            <a:xfrm>
              <a:off x="3831866" y="1249088"/>
              <a:ext cx="511679" cy="381778"/>
              <a:chOff x="2992883" y="1461337"/>
              <a:chExt cx="681054" cy="529183"/>
            </a:xfrm>
          </p:grpSpPr>
          <p:sp>
            <p:nvSpPr>
              <p:cNvPr id="265" name="角丸四角形 264">
                <a:extLst>
                  <a:ext uri="{FF2B5EF4-FFF2-40B4-BE49-F238E27FC236}">
                    <a16:creationId xmlns:a16="http://schemas.microsoft.com/office/drawing/2014/main" xmlns="" id="{C0657085-839F-2447-8121-EB8A780ED235}"/>
                  </a:ext>
                </a:extLst>
              </p:cNvPr>
              <p:cNvSpPr/>
              <p:nvPr/>
            </p:nvSpPr>
            <p:spPr>
              <a:xfrm>
                <a:off x="2992883" y="1461337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6" name="角丸四角形 265">
                <a:extLst>
                  <a:ext uri="{FF2B5EF4-FFF2-40B4-BE49-F238E27FC236}">
                    <a16:creationId xmlns:a16="http://schemas.microsoft.com/office/drawing/2014/main" xmlns="" id="{3CD490F2-26F1-9F47-B422-5F1145E4175E}"/>
                  </a:ext>
                </a:extLst>
              </p:cNvPr>
              <p:cNvSpPr/>
              <p:nvPr/>
            </p:nvSpPr>
            <p:spPr>
              <a:xfrm>
                <a:off x="3124230" y="1636592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7" name="角丸四角形 266">
                <a:extLst>
                  <a:ext uri="{FF2B5EF4-FFF2-40B4-BE49-F238E27FC236}">
                    <a16:creationId xmlns:a16="http://schemas.microsoft.com/office/drawing/2014/main" xmlns="" id="{961526F7-C753-6540-B5A4-3FBEF091998C}"/>
                  </a:ext>
                </a:extLst>
              </p:cNvPr>
              <p:cNvSpPr/>
              <p:nvPr/>
            </p:nvSpPr>
            <p:spPr>
              <a:xfrm>
                <a:off x="3124230" y="1744998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591" name="テキスト ボックス 590">
            <a:extLst>
              <a:ext uri="{FF2B5EF4-FFF2-40B4-BE49-F238E27FC236}">
                <a16:creationId xmlns:a16="http://schemas.microsoft.com/office/drawing/2014/main" xmlns="" id="{ECE87EE3-57CC-6E45-A906-30F46F85B385}"/>
              </a:ext>
            </a:extLst>
          </p:cNvPr>
          <p:cNvSpPr txBox="1"/>
          <p:nvPr/>
        </p:nvSpPr>
        <p:spPr>
          <a:xfrm>
            <a:off x="-8845" y="0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Figure S3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" name="テキスト ボックス 592">
            <a:extLst>
              <a:ext uri="{FF2B5EF4-FFF2-40B4-BE49-F238E27FC236}">
                <a16:creationId xmlns:a16="http://schemas.microsoft.com/office/drawing/2014/main" xmlns="" id="{3D72B43F-C161-5E4C-B6ED-B5E132D225DD}"/>
              </a:ext>
            </a:extLst>
          </p:cNvPr>
          <p:cNvSpPr txBox="1"/>
          <p:nvPr/>
        </p:nvSpPr>
        <p:spPr>
          <a:xfrm>
            <a:off x="1898651" y="7003503"/>
            <a:ext cx="12513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Expected model of chromosome1q</a:t>
            </a:r>
          </a:p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in case 15</a:t>
            </a:r>
            <a:endParaRPr kumimoji="1" lang="ja-JP" altLang="en-US" sz="1000">
              <a:highlight>
                <a:srgbClr val="FF00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7" name="テキスト ボックス 626">
            <a:extLst>
              <a:ext uri="{FF2B5EF4-FFF2-40B4-BE49-F238E27FC236}">
                <a16:creationId xmlns:a16="http://schemas.microsoft.com/office/drawing/2014/main" xmlns="" id="{E90DD61A-B9B3-844C-8AC7-3C9C8314C499}"/>
              </a:ext>
            </a:extLst>
          </p:cNvPr>
          <p:cNvSpPr txBox="1"/>
          <p:nvPr/>
        </p:nvSpPr>
        <p:spPr>
          <a:xfrm>
            <a:off x="3228027" y="4305599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66.5%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8" name="テキスト ボックス 627">
            <a:extLst>
              <a:ext uri="{FF2B5EF4-FFF2-40B4-BE49-F238E27FC236}">
                <a16:creationId xmlns:a16="http://schemas.microsoft.com/office/drawing/2014/main" xmlns="" id="{66184C45-27CE-CE49-8A6B-D8D1B4539305}"/>
              </a:ext>
            </a:extLst>
          </p:cNvPr>
          <p:cNvSpPr txBox="1"/>
          <p:nvPr/>
        </p:nvSpPr>
        <p:spPr>
          <a:xfrm>
            <a:off x="3768739" y="4302802"/>
            <a:ext cx="510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  <a:endParaRPr kumimoji="1" lang="ja-JP" altLang="en-US" sz="1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9" name="テキスト ボックス 628">
            <a:extLst>
              <a:ext uri="{FF2B5EF4-FFF2-40B4-BE49-F238E27FC236}">
                <a16:creationId xmlns:a16="http://schemas.microsoft.com/office/drawing/2014/main" xmlns="" id="{04635463-DB51-BF48-979D-86565A446DAA}"/>
              </a:ext>
            </a:extLst>
          </p:cNvPr>
          <p:cNvSpPr txBox="1"/>
          <p:nvPr/>
        </p:nvSpPr>
        <p:spPr>
          <a:xfrm>
            <a:off x="4345136" y="4301491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74.8%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0" name="テキスト ボックス 629">
            <a:extLst>
              <a:ext uri="{FF2B5EF4-FFF2-40B4-BE49-F238E27FC236}">
                <a16:creationId xmlns:a16="http://schemas.microsoft.com/office/drawing/2014/main" xmlns="" id="{8B1538B4-EF02-4F45-BC92-0C459267A68F}"/>
              </a:ext>
            </a:extLst>
          </p:cNvPr>
          <p:cNvSpPr txBox="1"/>
          <p:nvPr/>
        </p:nvSpPr>
        <p:spPr>
          <a:xfrm>
            <a:off x="4900514" y="4305599"/>
            <a:ext cx="510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  <a:endParaRPr kumimoji="1" lang="ja-JP" altLang="en-US" sz="1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1" name="テキスト ボックス 630">
            <a:extLst>
              <a:ext uri="{FF2B5EF4-FFF2-40B4-BE49-F238E27FC236}">
                <a16:creationId xmlns:a16="http://schemas.microsoft.com/office/drawing/2014/main" xmlns="" id="{C47C2CBF-950F-4549-9548-5ACA0DE4D2F5}"/>
              </a:ext>
            </a:extLst>
          </p:cNvPr>
          <p:cNvSpPr txBox="1"/>
          <p:nvPr/>
        </p:nvSpPr>
        <p:spPr>
          <a:xfrm>
            <a:off x="3230738" y="6211810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66.1%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2" name="テキスト ボックス 631">
            <a:extLst>
              <a:ext uri="{FF2B5EF4-FFF2-40B4-BE49-F238E27FC236}">
                <a16:creationId xmlns:a16="http://schemas.microsoft.com/office/drawing/2014/main" xmlns="" id="{36765102-A46E-8D4E-BA3A-322D9E307299}"/>
              </a:ext>
            </a:extLst>
          </p:cNvPr>
          <p:cNvSpPr txBox="1"/>
          <p:nvPr/>
        </p:nvSpPr>
        <p:spPr>
          <a:xfrm>
            <a:off x="4338338" y="6208373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74.5%</a:t>
            </a:r>
            <a:endParaRPr kumimoji="1" lang="ja-JP" altLang="en-US" sz="1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3" name="左中かっこ 632">
            <a:extLst>
              <a:ext uri="{FF2B5EF4-FFF2-40B4-BE49-F238E27FC236}">
                <a16:creationId xmlns:a16="http://schemas.microsoft.com/office/drawing/2014/main" xmlns="" id="{1E106A64-66D5-6241-A1BF-F80223A88F7F}"/>
              </a:ext>
            </a:extLst>
          </p:cNvPr>
          <p:cNvSpPr/>
          <p:nvPr/>
        </p:nvSpPr>
        <p:spPr>
          <a:xfrm rot="10800000">
            <a:off x="3789514" y="6930815"/>
            <a:ext cx="181298" cy="709257"/>
          </a:xfrm>
          <a:prstGeom prst="leftBrace">
            <a:avLst>
              <a:gd name="adj1" fmla="val 56881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4" name="テキスト ボックス 633">
            <a:extLst>
              <a:ext uri="{FF2B5EF4-FFF2-40B4-BE49-F238E27FC236}">
                <a16:creationId xmlns:a16="http://schemas.microsoft.com/office/drawing/2014/main" xmlns="" id="{264F6749-810D-D54B-9CE0-91E9420DD75B}"/>
              </a:ext>
            </a:extLst>
          </p:cNvPr>
          <p:cNvSpPr txBox="1"/>
          <p:nvPr/>
        </p:nvSpPr>
        <p:spPr>
          <a:xfrm>
            <a:off x="4019553" y="6995381"/>
            <a:ext cx="17150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Calculated tumor content with VAF of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 K27M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98.3%</a:t>
            </a:r>
          </a:p>
        </p:txBody>
      </p:sp>
      <p:sp>
        <p:nvSpPr>
          <p:cNvPr id="637" name="角丸四角形 636">
            <a:extLst>
              <a:ext uri="{FF2B5EF4-FFF2-40B4-BE49-F238E27FC236}">
                <a16:creationId xmlns:a16="http://schemas.microsoft.com/office/drawing/2014/main" xmlns="" id="{ABACED89-BA66-A845-BCF4-9A2B1F02081B}"/>
              </a:ext>
            </a:extLst>
          </p:cNvPr>
          <p:cNvSpPr/>
          <p:nvPr/>
        </p:nvSpPr>
        <p:spPr>
          <a:xfrm>
            <a:off x="3738300" y="3029657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8" name="角丸四角形 637">
            <a:extLst>
              <a:ext uri="{FF2B5EF4-FFF2-40B4-BE49-F238E27FC236}">
                <a16:creationId xmlns:a16="http://schemas.microsoft.com/office/drawing/2014/main" xmlns="" id="{1FFA373D-0BB2-3C4E-8778-53FC075252ED}"/>
              </a:ext>
            </a:extLst>
          </p:cNvPr>
          <p:cNvSpPr/>
          <p:nvPr/>
        </p:nvSpPr>
        <p:spPr>
          <a:xfrm>
            <a:off x="3836982" y="311460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39" name="グループ化 638">
            <a:extLst>
              <a:ext uri="{FF2B5EF4-FFF2-40B4-BE49-F238E27FC236}">
                <a16:creationId xmlns:a16="http://schemas.microsoft.com/office/drawing/2014/main" xmlns="" id="{495C61DD-1793-C24D-8DEA-ADCFC09CD9CC}"/>
              </a:ext>
            </a:extLst>
          </p:cNvPr>
          <p:cNvGrpSpPr/>
          <p:nvPr/>
        </p:nvGrpSpPr>
        <p:grpSpPr>
          <a:xfrm>
            <a:off x="3738300" y="3406976"/>
            <a:ext cx="511679" cy="381778"/>
            <a:chOff x="1666509" y="1482594"/>
            <a:chExt cx="681054" cy="529183"/>
          </a:xfrm>
        </p:grpSpPr>
        <p:sp>
          <p:nvSpPr>
            <p:cNvPr id="640" name="角丸四角形 639">
              <a:extLst>
                <a:ext uri="{FF2B5EF4-FFF2-40B4-BE49-F238E27FC236}">
                  <a16:creationId xmlns:a16="http://schemas.microsoft.com/office/drawing/2014/main" xmlns="" id="{6694E942-2A7C-C04C-8FCE-D3822E9714AB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1" name="角丸四角形 640">
              <a:extLst>
                <a:ext uri="{FF2B5EF4-FFF2-40B4-BE49-F238E27FC236}">
                  <a16:creationId xmlns:a16="http://schemas.microsoft.com/office/drawing/2014/main" xmlns="" id="{47C7783A-41B4-D24C-8210-F6DB35F3AE42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2" name="角丸四角形 641">
              <a:extLst>
                <a:ext uri="{FF2B5EF4-FFF2-40B4-BE49-F238E27FC236}">
                  <a16:creationId xmlns:a16="http://schemas.microsoft.com/office/drawing/2014/main" xmlns="" id="{66BC8170-FAD3-3D4F-9C0A-4B47881CEB8D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43" name="角丸四角形 642">
            <a:extLst>
              <a:ext uri="{FF2B5EF4-FFF2-40B4-BE49-F238E27FC236}">
                <a16:creationId xmlns:a16="http://schemas.microsoft.com/office/drawing/2014/main" xmlns="" id="{0BBB3515-5F5A-AC47-81BF-3FCBD1998BFB}"/>
              </a:ext>
            </a:extLst>
          </p:cNvPr>
          <p:cNvSpPr/>
          <p:nvPr/>
        </p:nvSpPr>
        <p:spPr>
          <a:xfrm>
            <a:off x="4024106" y="311460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4" name="角丸四角形 643">
            <a:extLst>
              <a:ext uri="{FF2B5EF4-FFF2-40B4-BE49-F238E27FC236}">
                <a16:creationId xmlns:a16="http://schemas.microsoft.com/office/drawing/2014/main" xmlns="" id="{8A624867-B087-BA4D-944F-0E71AF9CCB15}"/>
              </a:ext>
            </a:extLst>
          </p:cNvPr>
          <p:cNvSpPr/>
          <p:nvPr/>
        </p:nvSpPr>
        <p:spPr>
          <a:xfrm>
            <a:off x="3921857" y="311460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5" name="角丸四角形 644">
            <a:extLst>
              <a:ext uri="{FF2B5EF4-FFF2-40B4-BE49-F238E27FC236}">
                <a16:creationId xmlns:a16="http://schemas.microsoft.com/office/drawing/2014/main" xmlns="" id="{E2A8B0A0-25F4-034B-BE68-07265E8FB3FF}"/>
              </a:ext>
            </a:extLst>
          </p:cNvPr>
          <p:cNvSpPr/>
          <p:nvPr/>
        </p:nvSpPr>
        <p:spPr>
          <a:xfrm>
            <a:off x="3921857" y="3533844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6" name="角丸四角形 645">
            <a:extLst>
              <a:ext uri="{FF2B5EF4-FFF2-40B4-BE49-F238E27FC236}">
                <a16:creationId xmlns:a16="http://schemas.microsoft.com/office/drawing/2014/main" xmlns="" id="{98A63522-2596-2E4D-A8D6-D2064B6E2B69}"/>
              </a:ext>
            </a:extLst>
          </p:cNvPr>
          <p:cNvSpPr/>
          <p:nvPr/>
        </p:nvSpPr>
        <p:spPr>
          <a:xfrm>
            <a:off x="3836982" y="3197815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7" name="角丸四角形 646">
            <a:extLst>
              <a:ext uri="{FF2B5EF4-FFF2-40B4-BE49-F238E27FC236}">
                <a16:creationId xmlns:a16="http://schemas.microsoft.com/office/drawing/2014/main" xmlns="" id="{18A30B58-BD08-F54C-AFAA-1E1CC880CFA3}"/>
              </a:ext>
            </a:extLst>
          </p:cNvPr>
          <p:cNvSpPr/>
          <p:nvPr/>
        </p:nvSpPr>
        <p:spPr>
          <a:xfrm>
            <a:off x="4024106" y="3197815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8" name="角丸四角形 647">
            <a:extLst>
              <a:ext uri="{FF2B5EF4-FFF2-40B4-BE49-F238E27FC236}">
                <a16:creationId xmlns:a16="http://schemas.microsoft.com/office/drawing/2014/main" xmlns="" id="{98F07C67-741D-4545-B171-A1082293595F}"/>
              </a:ext>
            </a:extLst>
          </p:cNvPr>
          <p:cNvSpPr/>
          <p:nvPr/>
        </p:nvSpPr>
        <p:spPr>
          <a:xfrm>
            <a:off x="3921857" y="3197815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9" name="角丸四角形 648">
            <a:extLst>
              <a:ext uri="{FF2B5EF4-FFF2-40B4-BE49-F238E27FC236}">
                <a16:creationId xmlns:a16="http://schemas.microsoft.com/office/drawing/2014/main" xmlns="" id="{680A31BE-8D99-564A-8F74-05190231D5B7}"/>
              </a:ext>
            </a:extLst>
          </p:cNvPr>
          <p:cNvSpPr/>
          <p:nvPr/>
        </p:nvSpPr>
        <p:spPr>
          <a:xfrm>
            <a:off x="3840157" y="327653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0" name="角丸四角形 649">
            <a:extLst>
              <a:ext uri="{FF2B5EF4-FFF2-40B4-BE49-F238E27FC236}">
                <a16:creationId xmlns:a16="http://schemas.microsoft.com/office/drawing/2014/main" xmlns="" id="{97C71139-1CBC-5A4C-89E8-C6CEFCA57CE3}"/>
              </a:ext>
            </a:extLst>
          </p:cNvPr>
          <p:cNvSpPr/>
          <p:nvPr/>
        </p:nvSpPr>
        <p:spPr>
          <a:xfrm>
            <a:off x="4027281" y="327653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1" name="角丸四角形 650">
            <a:extLst>
              <a:ext uri="{FF2B5EF4-FFF2-40B4-BE49-F238E27FC236}">
                <a16:creationId xmlns:a16="http://schemas.microsoft.com/office/drawing/2014/main" xmlns="" id="{AF98EB58-2530-AA41-B2DC-012922ACF79A}"/>
              </a:ext>
            </a:extLst>
          </p:cNvPr>
          <p:cNvSpPr/>
          <p:nvPr/>
        </p:nvSpPr>
        <p:spPr>
          <a:xfrm>
            <a:off x="3925032" y="327653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2" name="角丸四角形 651">
            <a:extLst>
              <a:ext uri="{FF2B5EF4-FFF2-40B4-BE49-F238E27FC236}">
                <a16:creationId xmlns:a16="http://schemas.microsoft.com/office/drawing/2014/main" xmlns="" id="{91828DA1-CF5D-9C4A-BE78-ACC3C13CB462}"/>
              </a:ext>
            </a:extLst>
          </p:cNvPr>
          <p:cNvSpPr/>
          <p:nvPr/>
        </p:nvSpPr>
        <p:spPr>
          <a:xfrm>
            <a:off x="4833993" y="3034747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3" name="角丸四角形 652">
            <a:extLst>
              <a:ext uri="{FF2B5EF4-FFF2-40B4-BE49-F238E27FC236}">
                <a16:creationId xmlns:a16="http://schemas.microsoft.com/office/drawing/2014/main" xmlns="" id="{9BFC464B-17C4-2B44-BAFB-49C59831B675}"/>
              </a:ext>
            </a:extLst>
          </p:cNvPr>
          <p:cNvSpPr/>
          <p:nvPr/>
        </p:nvSpPr>
        <p:spPr>
          <a:xfrm>
            <a:off x="4932675" y="308477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54" name="グループ化 653">
            <a:extLst>
              <a:ext uri="{FF2B5EF4-FFF2-40B4-BE49-F238E27FC236}">
                <a16:creationId xmlns:a16="http://schemas.microsoft.com/office/drawing/2014/main" xmlns="" id="{400376DC-FA52-284B-9253-9D526B6CD600}"/>
              </a:ext>
            </a:extLst>
          </p:cNvPr>
          <p:cNvGrpSpPr/>
          <p:nvPr/>
        </p:nvGrpSpPr>
        <p:grpSpPr>
          <a:xfrm>
            <a:off x="4833993" y="3412066"/>
            <a:ext cx="511679" cy="381778"/>
            <a:chOff x="1666509" y="1482594"/>
            <a:chExt cx="681054" cy="529183"/>
          </a:xfrm>
        </p:grpSpPr>
        <p:sp>
          <p:nvSpPr>
            <p:cNvPr id="655" name="角丸四角形 654">
              <a:extLst>
                <a:ext uri="{FF2B5EF4-FFF2-40B4-BE49-F238E27FC236}">
                  <a16:creationId xmlns:a16="http://schemas.microsoft.com/office/drawing/2014/main" xmlns="" id="{77629519-19D0-054C-94EA-7EC785D6F53D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6" name="角丸四角形 655">
              <a:extLst>
                <a:ext uri="{FF2B5EF4-FFF2-40B4-BE49-F238E27FC236}">
                  <a16:creationId xmlns:a16="http://schemas.microsoft.com/office/drawing/2014/main" xmlns="" id="{8A93394C-8247-3142-9893-568B14CBB615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7" name="角丸四角形 656">
              <a:extLst>
                <a:ext uri="{FF2B5EF4-FFF2-40B4-BE49-F238E27FC236}">
                  <a16:creationId xmlns:a16="http://schemas.microsoft.com/office/drawing/2014/main" xmlns="" id="{1C5AA214-742B-5C4E-9E38-A3F5526695D3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58" name="角丸四角形 657">
            <a:extLst>
              <a:ext uri="{FF2B5EF4-FFF2-40B4-BE49-F238E27FC236}">
                <a16:creationId xmlns:a16="http://schemas.microsoft.com/office/drawing/2014/main" xmlns="" id="{6015F603-790B-6B4B-9783-4B2943F29BCD}"/>
              </a:ext>
            </a:extLst>
          </p:cNvPr>
          <p:cNvSpPr/>
          <p:nvPr/>
        </p:nvSpPr>
        <p:spPr>
          <a:xfrm>
            <a:off x="5119799" y="308477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9" name="角丸四角形 658">
            <a:extLst>
              <a:ext uri="{FF2B5EF4-FFF2-40B4-BE49-F238E27FC236}">
                <a16:creationId xmlns:a16="http://schemas.microsoft.com/office/drawing/2014/main" xmlns="" id="{4836FE06-FE66-634C-B669-1B7E54634992}"/>
              </a:ext>
            </a:extLst>
          </p:cNvPr>
          <p:cNvSpPr/>
          <p:nvPr/>
        </p:nvSpPr>
        <p:spPr>
          <a:xfrm>
            <a:off x="5017550" y="308477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0" name="角丸四角形 659">
            <a:extLst>
              <a:ext uri="{FF2B5EF4-FFF2-40B4-BE49-F238E27FC236}">
                <a16:creationId xmlns:a16="http://schemas.microsoft.com/office/drawing/2014/main" xmlns="" id="{B8C1CEB8-095A-4745-9073-522241F50D30}"/>
              </a:ext>
            </a:extLst>
          </p:cNvPr>
          <p:cNvSpPr/>
          <p:nvPr/>
        </p:nvSpPr>
        <p:spPr>
          <a:xfrm>
            <a:off x="5017550" y="3538934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1" name="角丸四角形 660">
            <a:extLst>
              <a:ext uri="{FF2B5EF4-FFF2-40B4-BE49-F238E27FC236}">
                <a16:creationId xmlns:a16="http://schemas.microsoft.com/office/drawing/2014/main" xmlns="" id="{E0924371-56A7-DF4C-857E-A2F772F2FB06}"/>
              </a:ext>
            </a:extLst>
          </p:cNvPr>
          <p:cNvSpPr/>
          <p:nvPr/>
        </p:nvSpPr>
        <p:spPr>
          <a:xfrm>
            <a:off x="4932675" y="3167980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2" name="角丸四角形 661">
            <a:extLst>
              <a:ext uri="{FF2B5EF4-FFF2-40B4-BE49-F238E27FC236}">
                <a16:creationId xmlns:a16="http://schemas.microsoft.com/office/drawing/2014/main" xmlns="" id="{A0180805-2594-CE4F-BAD0-AE72F07D1C95}"/>
              </a:ext>
            </a:extLst>
          </p:cNvPr>
          <p:cNvSpPr/>
          <p:nvPr/>
        </p:nvSpPr>
        <p:spPr>
          <a:xfrm>
            <a:off x="5119799" y="3167980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3" name="角丸四角形 662">
            <a:extLst>
              <a:ext uri="{FF2B5EF4-FFF2-40B4-BE49-F238E27FC236}">
                <a16:creationId xmlns:a16="http://schemas.microsoft.com/office/drawing/2014/main" xmlns="" id="{1D90B96A-554D-9044-9A0E-522BEDA0014E}"/>
              </a:ext>
            </a:extLst>
          </p:cNvPr>
          <p:cNvSpPr/>
          <p:nvPr/>
        </p:nvSpPr>
        <p:spPr>
          <a:xfrm>
            <a:off x="5017550" y="3167980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4" name="角丸四角形 663">
            <a:extLst>
              <a:ext uri="{FF2B5EF4-FFF2-40B4-BE49-F238E27FC236}">
                <a16:creationId xmlns:a16="http://schemas.microsoft.com/office/drawing/2014/main" xmlns="" id="{BC4BB48E-B8BA-8749-B5D5-608CE3D15A6A}"/>
              </a:ext>
            </a:extLst>
          </p:cNvPr>
          <p:cNvSpPr/>
          <p:nvPr/>
        </p:nvSpPr>
        <p:spPr>
          <a:xfrm>
            <a:off x="4935850" y="324669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5" name="角丸四角形 664">
            <a:extLst>
              <a:ext uri="{FF2B5EF4-FFF2-40B4-BE49-F238E27FC236}">
                <a16:creationId xmlns:a16="http://schemas.microsoft.com/office/drawing/2014/main" xmlns="" id="{AD8AA8A7-6329-6340-A739-5516D2622B17}"/>
              </a:ext>
            </a:extLst>
          </p:cNvPr>
          <p:cNvSpPr/>
          <p:nvPr/>
        </p:nvSpPr>
        <p:spPr>
          <a:xfrm>
            <a:off x="5122974" y="324669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6" name="角丸四角形 665">
            <a:extLst>
              <a:ext uri="{FF2B5EF4-FFF2-40B4-BE49-F238E27FC236}">
                <a16:creationId xmlns:a16="http://schemas.microsoft.com/office/drawing/2014/main" xmlns="" id="{B835FA55-7CEF-3243-BA8C-F3226BB2B608}"/>
              </a:ext>
            </a:extLst>
          </p:cNvPr>
          <p:cNvSpPr/>
          <p:nvPr/>
        </p:nvSpPr>
        <p:spPr>
          <a:xfrm>
            <a:off x="5020725" y="324669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7" name="角丸四角形 666">
            <a:extLst>
              <a:ext uri="{FF2B5EF4-FFF2-40B4-BE49-F238E27FC236}">
                <a16:creationId xmlns:a16="http://schemas.microsoft.com/office/drawing/2014/main" xmlns="" id="{0488FC15-14D0-E546-BDE1-97E9EE2C81B5}"/>
              </a:ext>
            </a:extLst>
          </p:cNvPr>
          <p:cNvSpPr/>
          <p:nvPr/>
        </p:nvSpPr>
        <p:spPr>
          <a:xfrm>
            <a:off x="4935850" y="332289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8" name="角丸四角形 667">
            <a:extLst>
              <a:ext uri="{FF2B5EF4-FFF2-40B4-BE49-F238E27FC236}">
                <a16:creationId xmlns:a16="http://schemas.microsoft.com/office/drawing/2014/main" xmlns="" id="{F704DE51-0644-5A4E-A69F-93393DC8E0B9}"/>
              </a:ext>
            </a:extLst>
          </p:cNvPr>
          <p:cNvSpPr/>
          <p:nvPr/>
        </p:nvSpPr>
        <p:spPr>
          <a:xfrm>
            <a:off x="5122974" y="332289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9" name="角丸四角形 668">
            <a:extLst>
              <a:ext uri="{FF2B5EF4-FFF2-40B4-BE49-F238E27FC236}">
                <a16:creationId xmlns:a16="http://schemas.microsoft.com/office/drawing/2014/main" xmlns="" id="{3E793593-60B2-E848-8711-CC499D301609}"/>
              </a:ext>
            </a:extLst>
          </p:cNvPr>
          <p:cNvSpPr/>
          <p:nvPr/>
        </p:nvSpPr>
        <p:spPr>
          <a:xfrm>
            <a:off x="5020725" y="332289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0" name="角丸四角形 669">
            <a:extLst>
              <a:ext uri="{FF2B5EF4-FFF2-40B4-BE49-F238E27FC236}">
                <a16:creationId xmlns:a16="http://schemas.microsoft.com/office/drawing/2014/main" xmlns="" id="{79C0E657-DA37-524F-A9B1-17384CA3F537}"/>
              </a:ext>
            </a:extLst>
          </p:cNvPr>
          <p:cNvSpPr/>
          <p:nvPr/>
        </p:nvSpPr>
        <p:spPr>
          <a:xfrm>
            <a:off x="3218252" y="3034353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1" name="角丸四角形 670">
            <a:extLst>
              <a:ext uri="{FF2B5EF4-FFF2-40B4-BE49-F238E27FC236}">
                <a16:creationId xmlns:a16="http://schemas.microsoft.com/office/drawing/2014/main" xmlns="" id="{6568A233-864A-7342-B225-2736DC6E6DE9}"/>
              </a:ext>
            </a:extLst>
          </p:cNvPr>
          <p:cNvSpPr/>
          <p:nvPr/>
        </p:nvSpPr>
        <p:spPr>
          <a:xfrm>
            <a:off x="3316934" y="3119302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72" name="グループ化 671">
            <a:extLst>
              <a:ext uri="{FF2B5EF4-FFF2-40B4-BE49-F238E27FC236}">
                <a16:creationId xmlns:a16="http://schemas.microsoft.com/office/drawing/2014/main" xmlns="" id="{EA942A65-44A5-2D48-BA20-6CC1C2132147}"/>
              </a:ext>
            </a:extLst>
          </p:cNvPr>
          <p:cNvGrpSpPr/>
          <p:nvPr/>
        </p:nvGrpSpPr>
        <p:grpSpPr>
          <a:xfrm>
            <a:off x="3218252" y="3411672"/>
            <a:ext cx="511679" cy="381778"/>
            <a:chOff x="1666509" y="1482594"/>
            <a:chExt cx="681054" cy="529183"/>
          </a:xfrm>
        </p:grpSpPr>
        <p:sp>
          <p:nvSpPr>
            <p:cNvPr id="673" name="角丸四角形 672">
              <a:extLst>
                <a:ext uri="{FF2B5EF4-FFF2-40B4-BE49-F238E27FC236}">
                  <a16:creationId xmlns:a16="http://schemas.microsoft.com/office/drawing/2014/main" xmlns="" id="{A3ADC3E1-1861-4C40-9603-229DDC121532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4" name="角丸四角形 673">
              <a:extLst>
                <a:ext uri="{FF2B5EF4-FFF2-40B4-BE49-F238E27FC236}">
                  <a16:creationId xmlns:a16="http://schemas.microsoft.com/office/drawing/2014/main" xmlns="" id="{232813FA-DE24-134F-BBDC-E59F70AA4738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5" name="角丸四角形 674">
              <a:extLst>
                <a:ext uri="{FF2B5EF4-FFF2-40B4-BE49-F238E27FC236}">
                  <a16:creationId xmlns:a16="http://schemas.microsoft.com/office/drawing/2014/main" xmlns="" id="{8C3B5BAF-E84B-C241-83F9-77A5182CDB02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76" name="角丸四角形 675">
            <a:extLst>
              <a:ext uri="{FF2B5EF4-FFF2-40B4-BE49-F238E27FC236}">
                <a16:creationId xmlns:a16="http://schemas.microsoft.com/office/drawing/2014/main" xmlns="" id="{0A85EAB9-7A8C-894A-BCA0-85321449137F}"/>
              </a:ext>
            </a:extLst>
          </p:cNvPr>
          <p:cNvSpPr/>
          <p:nvPr/>
        </p:nvSpPr>
        <p:spPr>
          <a:xfrm>
            <a:off x="3504058" y="3119302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7" name="角丸四角形 676">
            <a:extLst>
              <a:ext uri="{FF2B5EF4-FFF2-40B4-BE49-F238E27FC236}">
                <a16:creationId xmlns:a16="http://schemas.microsoft.com/office/drawing/2014/main" xmlns="" id="{E3CB1B7B-6961-2540-BB11-B3681A8BFF9B}"/>
              </a:ext>
            </a:extLst>
          </p:cNvPr>
          <p:cNvSpPr/>
          <p:nvPr/>
        </p:nvSpPr>
        <p:spPr>
          <a:xfrm>
            <a:off x="3401809" y="3119302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8" name="角丸四角形 677">
            <a:extLst>
              <a:ext uri="{FF2B5EF4-FFF2-40B4-BE49-F238E27FC236}">
                <a16:creationId xmlns:a16="http://schemas.microsoft.com/office/drawing/2014/main" xmlns="" id="{8583C95C-B002-B249-824C-71D873A5B373}"/>
              </a:ext>
            </a:extLst>
          </p:cNvPr>
          <p:cNvSpPr/>
          <p:nvPr/>
        </p:nvSpPr>
        <p:spPr>
          <a:xfrm>
            <a:off x="3401809" y="3538540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9" name="角丸四角形 678">
            <a:extLst>
              <a:ext uri="{FF2B5EF4-FFF2-40B4-BE49-F238E27FC236}">
                <a16:creationId xmlns:a16="http://schemas.microsoft.com/office/drawing/2014/main" xmlns="" id="{9C2FA2F3-90AE-0D4C-AD1E-AC59F550A103}"/>
              </a:ext>
            </a:extLst>
          </p:cNvPr>
          <p:cNvSpPr/>
          <p:nvPr/>
        </p:nvSpPr>
        <p:spPr>
          <a:xfrm>
            <a:off x="3316934" y="320251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0" name="角丸四角形 679">
            <a:extLst>
              <a:ext uri="{FF2B5EF4-FFF2-40B4-BE49-F238E27FC236}">
                <a16:creationId xmlns:a16="http://schemas.microsoft.com/office/drawing/2014/main" xmlns="" id="{ECE0280F-8AEC-874C-ACA7-72E6921CA45A}"/>
              </a:ext>
            </a:extLst>
          </p:cNvPr>
          <p:cNvSpPr/>
          <p:nvPr/>
        </p:nvSpPr>
        <p:spPr>
          <a:xfrm>
            <a:off x="3504058" y="320251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1" name="角丸四角形 680">
            <a:extLst>
              <a:ext uri="{FF2B5EF4-FFF2-40B4-BE49-F238E27FC236}">
                <a16:creationId xmlns:a16="http://schemas.microsoft.com/office/drawing/2014/main" xmlns="" id="{537CFC2C-2AF0-E141-B36D-A92D018AB0CC}"/>
              </a:ext>
            </a:extLst>
          </p:cNvPr>
          <p:cNvSpPr/>
          <p:nvPr/>
        </p:nvSpPr>
        <p:spPr>
          <a:xfrm>
            <a:off x="3401809" y="320251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2" name="角丸四角形 681">
            <a:extLst>
              <a:ext uri="{FF2B5EF4-FFF2-40B4-BE49-F238E27FC236}">
                <a16:creationId xmlns:a16="http://schemas.microsoft.com/office/drawing/2014/main" xmlns="" id="{8D02A47A-4942-044A-A8AB-2FC8EC7D7EEA}"/>
              </a:ext>
            </a:extLst>
          </p:cNvPr>
          <p:cNvSpPr/>
          <p:nvPr/>
        </p:nvSpPr>
        <p:spPr>
          <a:xfrm>
            <a:off x="3320109" y="3281227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3" name="角丸四角形 682">
            <a:extLst>
              <a:ext uri="{FF2B5EF4-FFF2-40B4-BE49-F238E27FC236}">
                <a16:creationId xmlns:a16="http://schemas.microsoft.com/office/drawing/2014/main" xmlns="" id="{F4D70E6F-C0E8-D848-BCD3-E10D1B2E5226}"/>
              </a:ext>
            </a:extLst>
          </p:cNvPr>
          <p:cNvSpPr/>
          <p:nvPr/>
        </p:nvSpPr>
        <p:spPr>
          <a:xfrm>
            <a:off x="4313627" y="3033062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4" name="角丸四角形 683">
            <a:extLst>
              <a:ext uri="{FF2B5EF4-FFF2-40B4-BE49-F238E27FC236}">
                <a16:creationId xmlns:a16="http://schemas.microsoft.com/office/drawing/2014/main" xmlns="" id="{BFD44545-9007-FA41-B7C9-F88B0E85EEA8}"/>
              </a:ext>
            </a:extLst>
          </p:cNvPr>
          <p:cNvSpPr/>
          <p:nvPr/>
        </p:nvSpPr>
        <p:spPr>
          <a:xfrm>
            <a:off x="4412309" y="308308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85" name="グループ化 684">
            <a:extLst>
              <a:ext uri="{FF2B5EF4-FFF2-40B4-BE49-F238E27FC236}">
                <a16:creationId xmlns:a16="http://schemas.microsoft.com/office/drawing/2014/main" xmlns="" id="{D4B90D8A-5597-454B-8C73-89789285EB08}"/>
              </a:ext>
            </a:extLst>
          </p:cNvPr>
          <p:cNvGrpSpPr/>
          <p:nvPr/>
        </p:nvGrpSpPr>
        <p:grpSpPr>
          <a:xfrm>
            <a:off x="4313627" y="3410381"/>
            <a:ext cx="511679" cy="381778"/>
            <a:chOff x="1666509" y="1482594"/>
            <a:chExt cx="681054" cy="529183"/>
          </a:xfrm>
        </p:grpSpPr>
        <p:sp>
          <p:nvSpPr>
            <p:cNvPr id="686" name="角丸四角形 685">
              <a:extLst>
                <a:ext uri="{FF2B5EF4-FFF2-40B4-BE49-F238E27FC236}">
                  <a16:creationId xmlns:a16="http://schemas.microsoft.com/office/drawing/2014/main" xmlns="" id="{95201A11-CA0D-7444-8AAE-D19394D65776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7" name="角丸四角形 686">
              <a:extLst>
                <a:ext uri="{FF2B5EF4-FFF2-40B4-BE49-F238E27FC236}">
                  <a16:creationId xmlns:a16="http://schemas.microsoft.com/office/drawing/2014/main" xmlns="" id="{1270E370-9208-2948-BBC7-36472F01DF4C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8" name="角丸四角形 687">
              <a:extLst>
                <a:ext uri="{FF2B5EF4-FFF2-40B4-BE49-F238E27FC236}">
                  <a16:creationId xmlns:a16="http://schemas.microsoft.com/office/drawing/2014/main" xmlns="" id="{B90A2334-85A1-A14A-9AA1-FE650F8AA80F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89" name="角丸四角形 688">
            <a:extLst>
              <a:ext uri="{FF2B5EF4-FFF2-40B4-BE49-F238E27FC236}">
                <a16:creationId xmlns:a16="http://schemas.microsoft.com/office/drawing/2014/main" xmlns="" id="{819CA837-79C0-8140-82B6-C6F5D2D85607}"/>
              </a:ext>
            </a:extLst>
          </p:cNvPr>
          <p:cNvSpPr/>
          <p:nvPr/>
        </p:nvSpPr>
        <p:spPr>
          <a:xfrm>
            <a:off x="4599433" y="308308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0" name="角丸四角形 689">
            <a:extLst>
              <a:ext uri="{FF2B5EF4-FFF2-40B4-BE49-F238E27FC236}">
                <a16:creationId xmlns:a16="http://schemas.microsoft.com/office/drawing/2014/main" xmlns="" id="{3CEAC097-C1A0-1748-87E8-613AFC7910A4}"/>
              </a:ext>
            </a:extLst>
          </p:cNvPr>
          <p:cNvSpPr/>
          <p:nvPr/>
        </p:nvSpPr>
        <p:spPr>
          <a:xfrm>
            <a:off x="4497184" y="308308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1" name="角丸四角形 690">
            <a:extLst>
              <a:ext uri="{FF2B5EF4-FFF2-40B4-BE49-F238E27FC236}">
                <a16:creationId xmlns:a16="http://schemas.microsoft.com/office/drawing/2014/main" xmlns="" id="{8FE5BBBB-41B0-6E40-94E9-CE343B293C1D}"/>
              </a:ext>
            </a:extLst>
          </p:cNvPr>
          <p:cNvSpPr/>
          <p:nvPr/>
        </p:nvSpPr>
        <p:spPr>
          <a:xfrm>
            <a:off x="4497184" y="3537249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2" name="角丸四角形 691">
            <a:extLst>
              <a:ext uri="{FF2B5EF4-FFF2-40B4-BE49-F238E27FC236}">
                <a16:creationId xmlns:a16="http://schemas.microsoft.com/office/drawing/2014/main" xmlns="" id="{76DBF4B9-1045-0843-8B5D-D38AC3411B6D}"/>
              </a:ext>
            </a:extLst>
          </p:cNvPr>
          <p:cNvSpPr/>
          <p:nvPr/>
        </p:nvSpPr>
        <p:spPr>
          <a:xfrm>
            <a:off x="4412309" y="3166295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3" name="角丸四角形 692">
            <a:extLst>
              <a:ext uri="{FF2B5EF4-FFF2-40B4-BE49-F238E27FC236}">
                <a16:creationId xmlns:a16="http://schemas.microsoft.com/office/drawing/2014/main" xmlns="" id="{B7DB0199-ADA7-A949-9E09-1744F90A5A02}"/>
              </a:ext>
            </a:extLst>
          </p:cNvPr>
          <p:cNvSpPr/>
          <p:nvPr/>
        </p:nvSpPr>
        <p:spPr>
          <a:xfrm>
            <a:off x="4599433" y="3166295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4" name="角丸四角形 693">
            <a:extLst>
              <a:ext uri="{FF2B5EF4-FFF2-40B4-BE49-F238E27FC236}">
                <a16:creationId xmlns:a16="http://schemas.microsoft.com/office/drawing/2014/main" xmlns="" id="{43125885-DFF3-9C44-A2B3-3F4178319E50}"/>
              </a:ext>
            </a:extLst>
          </p:cNvPr>
          <p:cNvSpPr/>
          <p:nvPr/>
        </p:nvSpPr>
        <p:spPr>
          <a:xfrm>
            <a:off x="4497184" y="3166295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5" name="角丸四角形 694">
            <a:extLst>
              <a:ext uri="{FF2B5EF4-FFF2-40B4-BE49-F238E27FC236}">
                <a16:creationId xmlns:a16="http://schemas.microsoft.com/office/drawing/2014/main" xmlns="" id="{A4F79C80-4D48-8345-A729-17D0DA538DB0}"/>
              </a:ext>
            </a:extLst>
          </p:cNvPr>
          <p:cNvSpPr/>
          <p:nvPr/>
        </p:nvSpPr>
        <p:spPr>
          <a:xfrm>
            <a:off x="4415484" y="324501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6" name="角丸四角形 695">
            <a:extLst>
              <a:ext uri="{FF2B5EF4-FFF2-40B4-BE49-F238E27FC236}">
                <a16:creationId xmlns:a16="http://schemas.microsoft.com/office/drawing/2014/main" xmlns="" id="{4DFDF2E0-6455-8A45-BF62-1FB38BFB8FDC}"/>
              </a:ext>
            </a:extLst>
          </p:cNvPr>
          <p:cNvSpPr/>
          <p:nvPr/>
        </p:nvSpPr>
        <p:spPr>
          <a:xfrm>
            <a:off x="4602608" y="324501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7" name="角丸四角形 696">
            <a:extLst>
              <a:ext uri="{FF2B5EF4-FFF2-40B4-BE49-F238E27FC236}">
                <a16:creationId xmlns:a16="http://schemas.microsoft.com/office/drawing/2014/main" xmlns="" id="{5E36BD93-5746-C248-A173-DE638E037FA6}"/>
              </a:ext>
            </a:extLst>
          </p:cNvPr>
          <p:cNvSpPr/>
          <p:nvPr/>
        </p:nvSpPr>
        <p:spPr>
          <a:xfrm>
            <a:off x="4500359" y="324501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8" name="角丸四角形 697">
            <a:extLst>
              <a:ext uri="{FF2B5EF4-FFF2-40B4-BE49-F238E27FC236}">
                <a16:creationId xmlns:a16="http://schemas.microsoft.com/office/drawing/2014/main" xmlns="" id="{E10B7459-90F8-7F41-B717-37229A759964}"/>
              </a:ext>
            </a:extLst>
          </p:cNvPr>
          <p:cNvSpPr/>
          <p:nvPr/>
        </p:nvSpPr>
        <p:spPr>
          <a:xfrm>
            <a:off x="4415484" y="332121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9" name="角丸四角形 698">
            <a:extLst>
              <a:ext uri="{FF2B5EF4-FFF2-40B4-BE49-F238E27FC236}">
                <a16:creationId xmlns:a16="http://schemas.microsoft.com/office/drawing/2014/main" xmlns="" id="{8CE4FE6D-141C-6141-A193-700AF0F589E6}"/>
              </a:ext>
            </a:extLst>
          </p:cNvPr>
          <p:cNvSpPr/>
          <p:nvPr/>
        </p:nvSpPr>
        <p:spPr>
          <a:xfrm>
            <a:off x="5503130" y="3111163"/>
            <a:ext cx="81778" cy="68541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0" name="角丸四角形 699">
            <a:extLst>
              <a:ext uri="{FF2B5EF4-FFF2-40B4-BE49-F238E27FC236}">
                <a16:creationId xmlns:a16="http://schemas.microsoft.com/office/drawing/2014/main" xmlns="" id="{CE11BB8E-1601-8649-ACDD-7A4758CD8BBE}"/>
              </a:ext>
            </a:extLst>
          </p:cNvPr>
          <p:cNvSpPr/>
          <p:nvPr/>
        </p:nvSpPr>
        <p:spPr>
          <a:xfrm>
            <a:off x="5503140" y="3244771"/>
            <a:ext cx="81768" cy="685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1" name="テキスト ボックス 700">
            <a:extLst>
              <a:ext uri="{FF2B5EF4-FFF2-40B4-BE49-F238E27FC236}">
                <a16:creationId xmlns:a16="http://schemas.microsoft.com/office/drawing/2014/main" xmlns="" id="{D1D31397-E91E-AA4C-8A0E-96FA954AA4D2}"/>
              </a:ext>
            </a:extLst>
          </p:cNvPr>
          <p:cNvSpPr txBox="1"/>
          <p:nvPr/>
        </p:nvSpPr>
        <p:spPr>
          <a:xfrm>
            <a:off x="5544019" y="3022322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K27M</a:t>
            </a:r>
            <a:endParaRPr kumimoji="1" lang="ja-JP" altLang="en-US" sz="1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2" name="テキスト ボックス 701">
            <a:extLst>
              <a:ext uri="{FF2B5EF4-FFF2-40B4-BE49-F238E27FC236}">
                <a16:creationId xmlns:a16="http://schemas.microsoft.com/office/drawing/2014/main" xmlns="" id="{3B68A47A-896B-7E47-9ADD-91BEB8F2AF37}"/>
              </a:ext>
            </a:extLst>
          </p:cNvPr>
          <p:cNvSpPr txBox="1"/>
          <p:nvPr/>
        </p:nvSpPr>
        <p:spPr>
          <a:xfrm>
            <a:off x="5544018" y="3161568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SNPs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7" name="角丸四角形 706">
            <a:extLst>
              <a:ext uri="{FF2B5EF4-FFF2-40B4-BE49-F238E27FC236}">
                <a16:creationId xmlns:a16="http://schemas.microsoft.com/office/drawing/2014/main" xmlns="" id="{1B4F4EDB-6AD3-AF41-A806-1995ACD66495}"/>
              </a:ext>
            </a:extLst>
          </p:cNvPr>
          <p:cNvSpPr/>
          <p:nvPr/>
        </p:nvSpPr>
        <p:spPr>
          <a:xfrm>
            <a:off x="4336826" y="5002897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8" name="角丸四角形 707">
            <a:extLst>
              <a:ext uri="{FF2B5EF4-FFF2-40B4-BE49-F238E27FC236}">
                <a16:creationId xmlns:a16="http://schemas.microsoft.com/office/drawing/2014/main" xmlns="" id="{8B8140EA-6D6A-9141-AB0F-F0395A8E3122}"/>
              </a:ext>
            </a:extLst>
          </p:cNvPr>
          <p:cNvSpPr/>
          <p:nvPr/>
        </p:nvSpPr>
        <p:spPr>
          <a:xfrm>
            <a:off x="4435508" y="505292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09" name="グループ化 708">
            <a:extLst>
              <a:ext uri="{FF2B5EF4-FFF2-40B4-BE49-F238E27FC236}">
                <a16:creationId xmlns:a16="http://schemas.microsoft.com/office/drawing/2014/main" xmlns="" id="{CC354D28-25AB-5C45-A897-A5032EFA9202}"/>
              </a:ext>
            </a:extLst>
          </p:cNvPr>
          <p:cNvGrpSpPr/>
          <p:nvPr/>
        </p:nvGrpSpPr>
        <p:grpSpPr>
          <a:xfrm>
            <a:off x="4336826" y="5380216"/>
            <a:ext cx="511679" cy="381778"/>
            <a:chOff x="1666509" y="1482594"/>
            <a:chExt cx="681054" cy="529183"/>
          </a:xfrm>
        </p:grpSpPr>
        <p:sp>
          <p:nvSpPr>
            <p:cNvPr id="710" name="角丸四角形 709">
              <a:extLst>
                <a:ext uri="{FF2B5EF4-FFF2-40B4-BE49-F238E27FC236}">
                  <a16:creationId xmlns:a16="http://schemas.microsoft.com/office/drawing/2014/main" xmlns="" id="{B2C6AC53-E888-2B41-A85C-43E4DA127DBA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1" name="角丸四角形 710">
              <a:extLst>
                <a:ext uri="{FF2B5EF4-FFF2-40B4-BE49-F238E27FC236}">
                  <a16:creationId xmlns:a16="http://schemas.microsoft.com/office/drawing/2014/main" xmlns="" id="{50B7ED52-EB75-F247-B121-13A79C653720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2" name="角丸四角形 711">
              <a:extLst>
                <a:ext uri="{FF2B5EF4-FFF2-40B4-BE49-F238E27FC236}">
                  <a16:creationId xmlns:a16="http://schemas.microsoft.com/office/drawing/2014/main" xmlns="" id="{234E1B7B-2715-6849-AC37-93D079F7E3F5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13" name="角丸四角形 712">
            <a:extLst>
              <a:ext uri="{FF2B5EF4-FFF2-40B4-BE49-F238E27FC236}">
                <a16:creationId xmlns:a16="http://schemas.microsoft.com/office/drawing/2014/main" xmlns="" id="{312DB06E-188C-1F49-A2D5-662799829F82}"/>
              </a:ext>
            </a:extLst>
          </p:cNvPr>
          <p:cNvSpPr/>
          <p:nvPr/>
        </p:nvSpPr>
        <p:spPr>
          <a:xfrm>
            <a:off x="4622632" y="505292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4" name="角丸四角形 713">
            <a:extLst>
              <a:ext uri="{FF2B5EF4-FFF2-40B4-BE49-F238E27FC236}">
                <a16:creationId xmlns:a16="http://schemas.microsoft.com/office/drawing/2014/main" xmlns="" id="{25E88DC7-F117-F843-A9A3-568F93A5F70B}"/>
              </a:ext>
            </a:extLst>
          </p:cNvPr>
          <p:cNvSpPr/>
          <p:nvPr/>
        </p:nvSpPr>
        <p:spPr>
          <a:xfrm>
            <a:off x="4520383" y="505292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5" name="角丸四角形 714">
            <a:extLst>
              <a:ext uri="{FF2B5EF4-FFF2-40B4-BE49-F238E27FC236}">
                <a16:creationId xmlns:a16="http://schemas.microsoft.com/office/drawing/2014/main" xmlns="" id="{9533FC92-16DF-4C44-9397-A980417EC43E}"/>
              </a:ext>
            </a:extLst>
          </p:cNvPr>
          <p:cNvSpPr/>
          <p:nvPr/>
        </p:nvSpPr>
        <p:spPr>
          <a:xfrm>
            <a:off x="4520383" y="5507084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6" name="角丸四角形 715">
            <a:extLst>
              <a:ext uri="{FF2B5EF4-FFF2-40B4-BE49-F238E27FC236}">
                <a16:creationId xmlns:a16="http://schemas.microsoft.com/office/drawing/2014/main" xmlns="" id="{C300E3EE-10CB-2140-95AA-BC0FC4FB3636}"/>
              </a:ext>
            </a:extLst>
          </p:cNvPr>
          <p:cNvSpPr/>
          <p:nvPr/>
        </p:nvSpPr>
        <p:spPr>
          <a:xfrm>
            <a:off x="4435508" y="5136130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7" name="角丸四角形 716">
            <a:extLst>
              <a:ext uri="{FF2B5EF4-FFF2-40B4-BE49-F238E27FC236}">
                <a16:creationId xmlns:a16="http://schemas.microsoft.com/office/drawing/2014/main" xmlns="" id="{F1E2364B-31C7-6345-ABDD-E66E702BF499}"/>
              </a:ext>
            </a:extLst>
          </p:cNvPr>
          <p:cNvSpPr/>
          <p:nvPr/>
        </p:nvSpPr>
        <p:spPr>
          <a:xfrm>
            <a:off x="4622632" y="5136130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8" name="角丸四角形 717">
            <a:extLst>
              <a:ext uri="{FF2B5EF4-FFF2-40B4-BE49-F238E27FC236}">
                <a16:creationId xmlns:a16="http://schemas.microsoft.com/office/drawing/2014/main" xmlns="" id="{8192A838-181F-A747-8025-1C7F63DDA892}"/>
              </a:ext>
            </a:extLst>
          </p:cNvPr>
          <p:cNvSpPr/>
          <p:nvPr/>
        </p:nvSpPr>
        <p:spPr>
          <a:xfrm>
            <a:off x="4520383" y="5136130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9" name="角丸四角形 718">
            <a:extLst>
              <a:ext uri="{FF2B5EF4-FFF2-40B4-BE49-F238E27FC236}">
                <a16:creationId xmlns:a16="http://schemas.microsoft.com/office/drawing/2014/main" xmlns="" id="{2D122C20-2228-5B43-A2B2-D1239170071F}"/>
              </a:ext>
            </a:extLst>
          </p:cNvPr>
          <p:cNvSpPr/>
          <p:nvPr/>
        </p:nvSpPr>
        <p:spPr>
          <a:xfrm>
            <a:off x="4438683" y="521484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0" name="角丸四角形 719">
            <a:extLst>
              <a:ext uri="{FF2B5EF4-FFF2-40B4-BE49-F238E27FC236}">
                <a16:creationId xmlns:a16="http://schemas.microsoft.com/office/drawing/2014/main" xmlns="" id="{20978D5F-A431-B84E-8F2F-4806695059AF}"/>
              </a:ext>
            </a:extLst>
          </p:cNvPr>
          <p:cNvSpPr/>
          <p:nvPr/>
        </p:nvSpPr>
        <p:spPr>
          <a:xfrm>
            <a:off x="4625807" y="521484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1" name="角丸四角形 720">
            <a:extLst>
              <a:ext uri="{FF2B5EF4-FFF2-40B4-BE49-F238E27FC236}">
                <a16:creationId xmlns:a16="http://schemas.microsoft.com/office/drawing/2014/main" xmlns="" id="{AC90E5AF-FA3C-1F43-B394-CFF3A434267C}"/>
              </a:ext>
            </a:extLst>
          </p:cNvPr>
          <p:cNvSpPr/>
          <p:nvPr/>
        </p:nvSpPr>
        <p:spPr>
          <a:xfrm>
            <a:off x="4523558" y="521484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2" name="角丸四角形 721">
            <a:extLst>
              <a:ext uri="{FF2B5EF4-FFF2-40B4-BE49-F238E27FC236}">
                <a16:creationId xmlns:a16="http://schemas.microsoft.com/office/drawing/2014/main" xmlns="" id="{E94CDCD2-F214-844E-8DE3-7F72736F3166}"/>
              </a:ext>
            </a:extLst>
          </p:cNvPr>
          <p:cNvSpPr/>
          <p:nvPr/>
        </p:nvSpPr>
        <p:spPr>
          <a:xfrm>
            <a:off x="4438683" y="529104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3" name="角丸四角形 722">
            <a:extLst>
              <a:ext uri="{FF2B5EF4-FFF2-40B4-BE49-F238E27FC236}">
                <a16:creationId xmlns:a16="http://schemas.microsoft.com/office/drawing/2014/main" xmlns="" id="{AEACAD00-B51D-E941-906F-852A931E008E}"/>
              </a:ext>
            </a:extLst>
          </p:cNvPr>
          <p:cNvSpPr/>
          <p:nvPr/>
        </p:nvSpPr>
        <p:spPr>
          <a:xfrm>
            <a:off x="3228027" y="4996758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4" name="角丸四角形 723">
            <a:extLst>
              <a:ext uri="{FF2B5EF4-FFF2-40B4-BE49-F238E27FC236}">
                <a16:creationId xmlns:a16="http://schemas.microsoft.com/office/drawing/2014/main" xmlns="" id="{2BCC3E82-7AE6-324D-B315-B92E8651036E}"/>
              </a:ext>
            </a:extLst>
          </p:cNvPr>
          <p:cNvSpPr/>
          <p:nvPr/>
        </p:nvSpPr>
        <p:spPr>
          <a:xfrm>
            <a:off x="3326709" y="5081707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25" name="グループ化 724">
            <a:extLst>
              <a:ext uri="{FF2B5EF4-FFF2-40B4-BE49-F238E27FC236}">
                <a16:creationId xmlns:a16="http://schemas.microsoft.com/office/drawing/2014/main" xmlns="" id="{CFE6900F-3DDF-0746-B305-D796C34D34EA}"/>
              </a:ext>
            </a:extLst>
          </p:cNvPr>
          <p:cNvGrpSpPr/>
          <p:nvPr/>
        </p:nvGrpSpPr>
        <p:grpSpPr>
          <a:xfrm>
            <a:off x="3228027" y="5374077"/>
            <a:ext cx="511679" cy="381778"/>
            <a:chOff x="1666509" y="1482594"/>
            <a:chExt cx="681054" cy="529183"/>
          </a:xfrm>
        </p:grpSpPr>
        <p:sp>
          <p:nvSpPr>
            <p:cNvPr id="726" name="角丸四角形 725">
              <a:extLst>
                <a:ext uri="{FF2B5EF4-FFF2-40B4-BE49-F238E27FC236}">
                  <a16:creationId xmlns:a16="http://schemas.microsoft.com/office/drawing/2014/main" xmlns="" id="{E5BD1018-7EEF-2146-AD49-507EC61C4FCF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7" name="角丸四角形 726">
              <a:extLst>
                <a:ext uri="{FF2B5EF4-FFF2-40B4-BE49-F238E27FC236}">
                  <a16:creationId xmlns:a16="http://schemas.microsoft.com/office/drawing/2014/main" xmlns="" id="{046F4500-DD05-D64D-97E6-D580F43E76B5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8" name="角丸四角形 727">
              <a:extLst>
                <a:ext uri="{FF2B5EF4-FFF2-40B4-BE49-F238E27FC236}">
                  <a16:creationId xmlns:a16="http://schemas.microsoft.com/office/drawing/2014/main" xmlns="" id="{00789279-66A5-E544-BC6D-88207C293ED0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29" name="角丸四角形 728">
            <a:extLst>
              <a:ext uri="{FF2B5EF4-FFF2-40B4-BE49-F238E27FC236}">
                <a16:creationId xmlns:a16="http://schemas.microsoft.com/office/drawing/2014/main" xmlns="" id="{2C22B4C0-A288-4842-A50E-6DF0867F54CB}"/>
              </a:ext>
            </a:extLst>
          </p:cNvPr>
          <p:cNvSpPr/>
          <p:nvPr/>
        </p:nvSpPr>
        <p:spPr>
          <a:xfrm>
            <a:off x="3513833" y="5081707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0" name="角丸四角形 729">
            <a:extLst>
              <a:ext uri="{FF2B5EF4-FFF2-40B4-BE49-F238E27FC236}">
                <a16:creationId xmlns:a16="http://schemas.microsoft.com/office/drawing/2014/main" xmlns="" id="{FFE6AAAC-1294-BA49-BF26-BEA990088648}"/>
              </a:ext>
            </a:extLst>
          </p:cNvPr>
          <p:cNvSpPr/>
          <p:nvPr/>
        </p:nvSpPr>
        <p:spPr>
          <a:xfrm>
            <a:off x="3411584" y="5081707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1" name="角丸四角形 730">
            <a:extLst>
              <a:ext uri="{FF2B5EF4-FFF2-40B4-BE49-F238E27FC236}">
                <a16:creationId xmlns:a16="http://schemas.microsoft.com/office/drawing/2014/main" xmlns="" id="{30EB917E-5B30-AE40-8AE8-39D30FE56707}"/>
              </a:ext>
            </a:extLst>
          </p:cNvPr>
          <p:cNvSpPr/>
          <p:nvPr/>
        </p:nvSpPr>
        <p:spPr>
          <a:xfrm>
            <a:off x="3411584" y="5500945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2" name="角丸四角形 731">
            <a:extLst>
              <a:ext uri="{FF2B5EF4-FFF2-40B4-BE49-F238E27FC236}">
                <a16:creationId xmlns:a16="http://schemas.microsoft.com/office/drawing/2014/main" xmlns="" id="{F485A007-1062-B046-BA5B-FA96EF0C65B7}"/>
              </a:ext>
            </a:extLst>
          </p:cNvPr>
          <p:cNvSpPr/>
          <p:nvPr/>
        </p:nvSpPr>
        <p:spPr>
          <a:xfrm>
            <a:off x="3326709" y="516491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3" name="角丸四角形 732">
            <a:extLst>
              <a:ext uri="{FF2B5EF4-FFF2-40B4-BE49-F238E27FC236}">
                <a16:creationId xmlns:a16="http://schemas.microsoft.com/office/drawing/2014/main" xmlns="" id="{B4F63C49-F110-114D-ABA9-AE8C51CCFFC2}"/>
              </a:ext>
            </a:extLst>
          </p:cNvPr>
          <p:cNvSpPr/>
          <p:nvPr/>
        </p:nvSpPr>
        <p:spPr>
          <a:xfrm>
            <a:off x="3513833" y="516491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4" name="角丸四角形 733">
            <a:extLst>
              <a:ext uri="{FF2B5EF4-FFF2-40B4-BE49-F238E27FC236}">
                <a16:creationId xmlns:a16="http://schemas.microsoft.com/office/drawing/2014/main" xmlns="" id="{57A300C8-1662-424C-94A5-8ABC7B91CC0A}"/>
              </a:ext>
            </a:extLst>
          </p:cNvPr>
          <p:cNvSpPr/>
          <p:nvPr/>
        </p:nvSpPr>
        <p:spPr>
          <a:xfrm>
            <a:off x="3411584" y="516491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5" name="角丸四角形 734">
            <a:extLst>
              <a:ext uri="{FF2B5EF4-FFF2-40B4-BE49-F238E27FC236}">
                <a16:creationId xmlns:a16="http://schemas.microsoft.com/office/drawing/2014/main" xmlns="" id="{BCD5952E-28CB-5646-8F68-0CBD9AD02F5C}"/>
              </a:ext>
            </a:extLst>
          </p:cNvPr>
          <p:cNvSpPr/>
          <p:nvPr/>
        </p:nvSpPr>
        <p:spPr>
          <a:xfrm>
            <a:off x="3329884" y="5243632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6" name="角丸四角形 735">
            <a:extLst>
              <a:ext uri="{FF2B5EF4-FFF2-40B4-BE49-F238E27FC236}">
                <a16:creationId xmlns:a16="http://schemas.microsoft.com/office/drawing/2014/main" xmlns="" id="{6243C15E-5E7B-2F46-96C3-72F1FB2D5104}"/>
              </a:ext>
            </a:extLst>
          </p:cNvPr>
          <p:cNvSpPr/>
          <p:nvPr/>
        </p:nvSpPr>
        <p:spPr>
          <a:xfrm>
            <a:off x="3229094" y="6910432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7" name="角丸四角形 736">
            <a:extLst>
              <a:ext uri="{FF2B5EF4-FFF2-40B4-BE49-F238E27FC236}">
                <a16:creationId xmlns:a16="http://schemas.microsoft.com/office/drawing/2014/main" xmlns="" id="{E16BB024-0258-6B48-B0AA-860B2DB07611}"/>
              </a:ext>
            </a:extLst>
          </p:cNvPr>
          <p:cNvSpPr/>
          <p:nvPr/>
        </p:nvSpPr>
        <p:spPr>
          <a:xfrm>
            <a:off x="3327776" y="699538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38" name="グループ化 737">
            <a:extLst>
              <a:ext uri="{FF2B5EF4-FFF2-40B4-BE49-F238E27FC236}">
                <a16:creationId xmlns:a16="http://schemas.microsoft.com/office/drawing/2014/main" xmlns="" id="{7271FC57-EAF0-D943-AE8D-FB9A41B14A85}"/>
              </a:ext>
            </a:extLst>
          </p:cNvPr>
          <p:cNvGrpSpPr/>
          <p:nvPr/>
        </p:nvGrpSpPr>
        <p:grpSpPr>
          <a:xfrm>
            <a:off x="3229094" y="7287751"/>
            <a:ext cx="511679" cy="381778"/>
            <a:chOff x="1666509" y="1482594"/>
            <a:chExt cx="681054" cy="529183"/>
          </a:xfrm>
        </p:grpSpPr>
        <p:sp>
          <p:nvSpPr>
            <p:cNvPr id="739" name="角丸四角形 738">
              <a:extLst>
                <a:ext uri="{FF2B5EF4-FFF2-40B4-BE49-F238E27FC236}">
                  <a16:creationId xmlns:a16="http://schemas.microsoft.com/office/drawing/2014/main" xmlns="" id="{8DED22F2-C3C9-FE4D-B0CA-DC50A7E9424F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0" name="角丸四角形 739">
              <a:extLst>
                <a:ext uri="{FF2B5EF4-FFF2-40B4-BE49-F238E27FC236}">
                  <a16:creationId xmlns:a16="http://schemas.microsoft.com/office/drawing/2014/main" xmlns="" id="{1698C88C-F1EB-1641-9635-6C6F0F42C6C8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1" name="角丸四角形 740">
              <a:extLst>
                <a:ext uri="{FF2B5EF4-FFF2-40B4-BE49-F238E27FC236}">
                  <a16:creationId xmlns:a16="http://schemas.microsoft.com/office/drawing/2014/main" xmlns="" id="{5A76FCDE-4DB1-2446-867A-B98C1C1A4F11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42" name="角丸四角形 741">
            <a:extLst>
              <a:ext uri="{FF2B5EF4-FFF2-40B4-BE49-F238E27FC236}">
                <a16:creationId xmlns:a16="http://schemas.microsoft.com/office/drawing/2014/main" xmlns="" id="{25084521-10B2-F044-AC98-3B1B7DC56C16}"/>
              </a:ext>
            </a:extLst>
          </p:cNvPr>
          <p:cNvSpPr/>
          <p:nvPr/>
        </p:nvSpPr>
        <p:spPr>
          <a:xfrm>
            <a:off x="3514900" y="699538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3" name="角丸四角形 742">
            <a:extLst>
              <a:ext uri="{FF2B5EF4-FFF2-40B4-BE49-F238E27FC236}">
                <a16:creationId xmlns:a16="http://schemas.microsoft.com/office/drawing/2014/main" xmlns="" id="{BB341F50-9059-B947-AB9F-A23D3CBB190C}"/>
              </a:ext>
            </a:extLst>
          </p:cNvPr>
          <p:cNvSpPr/>
          <p:nvPr/>
        </p:nvSpPr>
        <p:spPr>
          <a:xfrm>
            <a:off x="3412651" y="699538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4" name="角丸四角形 743">
            <a:extLst>
              <a:ext uri="{FF2B5EF4-FFF2-40B4-BE49-F238E27FC236}">
                <a16:creationId xmlns:a16="http://schemas.microsoft.com/office/drawing/2014/main" xmlns="" id="{1C6CCCDB-782C-AF47-BF3F-669BC58B164B}"/>
              </a:ext>
            </a:extLst>
          </p:cNvPr>
          <p:cNvSpPr/>
          <p:nvPr/>
        </p:nvSpPr>
        <p:spPr>
          <a:xfrm>
            <a:off x="3412651" y="7414619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5" name="角丸四角形 744">
            <a:extLst>
              <a:ext uri="{FF2B5EF4-FFF2-40B4-BE49-F238E27FC236}">
                <a16:creationId xmlns:a16="http://schemas.microsoft.com/office/drawing/2014/main" xmlns="" id="{1A4FA029-C00F-2F41-95E1-8FC13C1ADE11}"/>
              </a:ext>
            </a:extLst>
          </p:cNvPr>
          <p:cNvSpPr/>
          <p:nvPr/>
        </p:nvSpPr>
        <p:spPr>
          <a:xfrm>
            <a:off x="3327776" y="7078590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6" name="角丸四角形 745">
            <a:extLst>
              <a:ext uri="{FF2B5EF4-FFF2-40B4-BE49-F238E27FC236}">
                <a16:creationId xmlns:a16="http://schemas.microsoft.com/office/drawing/2014/main" xmlns="" id="{B15DE420-A383-9440-9B45-D7846ECB8992}"/>
              </a:ext>
            </a:extLst>
          </p:cNvPr>
          <p:cNvSpPr/>
          <p:nvPr/>
        </p:nvSpPr>
        <p:spPr>
          <a:xfrm>
            <a:off x="3514900" y="7078590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7" name="角丸四角形 746">
            <a:extLst>
              <a:ext uri="{FF2B5EF4-FFF2-40B4-BE49-F238E27FC236}">
                <a16:creationId xmlns:a16="http://schemas.microsoft.com/office/drawing/2014/main" xmlns="" id="{51DA55F2-71FB-7B4F-A430-72C10FFA38AF}"/>
              </a:ext>
            </a:extLst>
          </p:cNvPr>
          <p:cNvSpPr/>
          <p:nvPr/>
        </p:nvSpPr>
        <p:spPr>
          <a:xfrm>
            <a:off x="3412651" y="7078590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8" name="角丸四角形 747">
            <a:extLst>
              <a:ext uri="{FF2B5EF4-FFF2-40B4-BE49-F238E27FC236}">
                <a16:creationId xmlns:a16="http://schemas.microsoft.com/office/drawing/2014/main" xmlns="" id="{55A8BBAD-5A3E-C347-B540-EFB76F47CE85}"/>
              </a:ext>
            </a:extLst>
          </p:cNvPr>
          <p:cNvSpPr/>
          <p:nvPr/>
        </p:nvSpPr>
        <p:spPr>
          <a:xfrm>
            <a:off x="3330951" y="715730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0" name="下矢印 749">
            <a:extLst>
              <a:ext uri="{FF2B5EF4-FFF2-40B4-BE49-F238E27FC236}">
                <a16:creationId xmlns:a16="http://schemas.microsoft.com/office/drawing/2014/main" xmlns="" id="{63E18D5C-290A-764A-84AF-50C5DDFA519A}"/>
              </a:ext>
            </a:extLst>
          </p:cNvPr>
          <p:cNvSpPr/>
          <p:nvPr/>
        </p:nvSpPr>
        <p:spPr>
          <a:xfrm>
            <a:off x="5042721" y="3841329"/>
            <a:ext cx="111741" cy="44327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1" name="下矢印 750">
            <a:extLst>
              <a:ext uri="{FF2B5EF4-FFF2-40B4-BE49-F238E27FC236}">
                <a16:creationId xmlns:a16="http://schemas.microsoft.com/office/drawing/2014/main" xmlns="" id="{EDFA9D36-83E1-1548-9519-95D2B7AFEE42}"/>
              </a:ext>
            </a:extLst>
          </p:cNvPr>
          <p:cNvSpPr/>
          <p:nvPr/>
        </p:nvSpPr>
        <p:spPr>
          <a:xfrm>
            <a:off x="4529163" y="3841763"/>
            <a:ext cx="111741" cy="44327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2" name="下矢印 751">
            <a:extLst>
              <a:ext uri="{FF2B5EF4-FFF2-40B4-BE49-F238E27FC236}">
                <a16:creationId xmlns:a16="http://schemas.microsoft.com/office/drawing/2014/main" xmlns="" id="{D5B6F725-C2AD-C647-9E04-E6EAB6F90B1A}"/>
              </a:ext>
            </a:extLst>
          </p:cNvPr>
          <p:cNvSpPr/>
          <p:nvPr/>
        </p:nvSpPr>
        <p:spPr>
          <a:xfrm>
            <a:off x="3948274" y="3841763"/>
            <a:ext cx="111741" cy="44327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3" name="下矢印 752">
            <a:extLst>
              <a:ext uri="{FF2B5EF4-FFF2-40B4-BE49-F238E27FC236}">
                <a16:creationId xmlns:a16="http://schemas.microsoft.com/office/drawing/2014/main" xmlns="" id="{8D044352-396F-954F-86E0-79827C27C3EE}"/>
              </a:ext>
            </a:extLst>
          </p:cNvPr>
          <p:cNvSpPr/>
          <p:nvPr/>
        </p:nvSpPr>
        <p:spPr>
          <a:xfrm>
            <a:off x="3428359" y="3846459"/>
            <a:ext cx="111741" cy="44327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4" name="下矢印 753">
            <a:extLst>
              <a:ext uri="{FF2B5EF4-FFF2-40B4-BE49-F238E27FC236}">
                <a16:creationId xmlns:a16="http://schemas.microsoft.com/office/drawing/2014/main" xmlns="" id="{DCD58454-2D55-8641-AB96-4E0764AEFF8A}"/>
              </a:ext>
            </a:extLst>
          </p:cNvPr>
          <p:cNvSpPr/>
          <p:nvPr/>
        </p:nvSpPr>
        <p:spPr>
          <a:xfrm>
            <a:off x="4541273" y="4540680"/>
            <a:ext cx="111741" cy="44905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5" name="下矢印 754">
            <a:extLst>
              <a:ext uri="{FF2B5EF4-FFF2-40B4-BE49-F238E27FC236}">
                <a16:creationId xmlns:a16="http://schemas.microsoft.com/office/drawing/2014/main" xmlns="" id="{067C23D1-DAD2-A54D-9329-67429E6D8462}"/>
              </a:ext>
            </a:extLst>
          </p:cNvPr>
          <p:cNvSpPr/>
          <p:nvPr/>
        </p:nvSpPr>
        <p:spPr>
          <a:xfrm>
            <a:off x="3431106" y="4545376"/>
            <a:ext cx="111741" cy="44905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6" name="下矢印 755">
            <a:extLst>
              <a:ext uri="{FF2B5EF4-FFF2-40B4-BE49-F238E27FC236}">
                <a16:creationId xmlns:a16="http://schemas.microsoft.com/office/drawing/2014/main" xmlns="" id="{4794C1F3-CCC9-804E-AC55-D5EB16A8A475}"/>
              </a:ext>
            </a:extLst>
          </p:cNvPr>
          <p:cNvSpPr/>
          <p:nvPr/>
        </p:nvSpPr>
        <p:spPr>
          <a:xfrm>
            <a:off x="3439151" y="6447227"/>
            <a:ext cx="111741" cy="41966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7" name="下矢印 756">
            <a:extLst>
              <a:ext uri="{FF2B5EF4-FFF2-40B4-BE49-F238E27FC236}">
                <a16:creationId xmlns:a16="http://schemas.microsoft.com/office/drawing/2014/main" xmlns="" id="{6F939D19-146D-3D48-A27A-79117BB86444}"/>
              </a:ext>
            </a:extLst>
          </p:cNvPr>
          <p:cNvSpPr/>
          <p:nvPr/>
        </p:nvSpPr>
        <p:spPr>
          <a:xfrm>
            <a:off x="4541273" y="5780672"/>
            <a:ext cx="111741" cy="42390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8" name="下矢印 757">
            <a:extLst>
              <a:ext uri="{FF2B5EF4-FFF2-40B4-BE49-F238E27FC236}">
                <a16:creationId xmlns:a16="http://schemas.microsoft.com/office/drawing/2014/main" xmlns="" id="{34FAE512-DBBD-3E49-BBCE-4215E252F092}"/>
              </a:ext>
            </a:extLst>
          </p:cNvPr>
          <p:cNvSpPr/>
          <p:nvPr/>
        </p:nvSpPr>
        <p:spPr>
          <a:xfrm>
            <a:off x="3435819" y="5785368"/>
            <a:ext cx="111741" cy="42390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9" name="テキスト ボックス 758">
            <a:extLst>
              <a:ext uri="{FF2B5EF4-FFF2-40B4-BE49-F238E27FC236}">
                <a16:creationId xmlns:a16="http://schemas.microsoft.com/office/drawing/2014/main" xmlns="" id="{84BE4851-A9B3-EC46-A1B1-787292A0DD21}"/>
              </a:ext>
            </a:extLst>
          </p:cNvPr>
          <p:cNvSpPr txBox="1"/>
          <p:nvPr/>
        </p:nvSpPr>
        <p:spPr>
          <a:xfrm>
            <a:off x="400940" y="425249"/>
            <a:ext cx="6591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u="sng" dirty="0">
                <a:latin typeface="Arial" panose="020B0604020202020204" pitchFamily="34" charset="0"/>
                <a:cs typeface="Arial" panose="020B0604020202020204" pitchFamily="34" charset="0"/>
              </a:rPr>
              <a:t>Case 15</a:t>
            </a:r>
            <a:endParaRPr kumimoji="1" lang="en-US" altLang="ja-JP" sz="1000" u="sng" dirty="0">
              <a:highlight>
                <a:srgbClr val="FF00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82" name="グループ化 781">
            <a:extLst>
              <a:ext uri="{FF2B5EF4-FFF2-40B4-BE49-F238E27FC236}">
                <a16:creationId xmlns:a16="http://schemas.microsoft.com/office/drawing/2014/main" xmlns="" id="{D89FC154-3150-A948-A57A-46F4E29D74AF}"/>
              </a:ext>
            </a:extLst>
          </p:cNvPr>
          <p:cNvGrpSpPr/>
          <p:nvPr/>
        </p:nvGrpSpPr>
        <p:grpSpPr>
          <a:xfrm>
            <a:off x="1379395" y="4308836"/>
            <a:ext cx="1764465" cy="247894"/>
            <a:chOff x="222673" y="4757277"/>
            <a:chExt cx="1764465" cy="247894"/>
          </a:xfrm>
        </p:grpSpPr>
        <p:sp>
          <p:nvSpPr>
            <p:cNvPr id="783" name="角丸四角形 782">
              <a:extLst>
                <a:ext uri="{FF2B5EF4-FFF2-40B4-BE49-F238E27FC236}">
                  <a16:creationId xmlns:a16="http://schemas.microsoft.com/office/drawing/2014/main" xmlns="" id="{B316D29F-E6F4-4249-A2EB-5AE33A4F55E6}"/>
                </a:ext>
              </a:extLst>
            </p:cNvPr>
            <p:cNvSpPr/>
            <p:nvPr/>
          </p:nvSpPr>
          <p:spPr>
            <a:xfrm>
              <a:off x="232575" y="4757277"/>
              <a:ext cx="1754563" cy="2461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ctr">
                <a:buFont typeface="Wingdings" pitchFamily="2" charset="2"/>
                <a:buChar char="Ø"/>
              </a:pPr>
              <a:endPara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4" name="テキスト ボックス 783">
              <a:extLst>
                <a:ext uri="{FF2B5EF4-FFF2-40B4-BE49-F238E27FC236}">
                  <a16:creationId xmlns:a16="http://schemas.microsoft.com/office/drawing/2014/main" xmlns="" id="{399C4D21-FDA7-A24D-950C-146400B0F2E7}"/>
                </a:ext>
              </a:extLst>
            </p:cNvPr>
            <p:cNvSpPr txBox="1"/>
            <p:nvPr/>
          </p:nvSpPr>
          <p:spPr>
            <a:xfrm>
              <a:off x="222673" y="4758950"/>
              <a:ext cx="17614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itchFamily="2" charset="2"/>
                <a:buChar char="Ø"/>
              </a:pP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Calculated BAF of SNPs</a:t>
              </a:r>
            </a:p>
          </p:txBody>
        </p:sp>
      </p:grpSp>
      <p:grpSp>
        <p:nvGrpSpPr>
          <p:cNvPr id="791" name="グループ化 790">
            <a:extLst>
              <a:ext uri="{FF2B5EF4-FFF2-40B4-BE49-F238E27FC236}">
                <a16:creationId xmlns:a16="http://schemas.microsoft.com/office/drawing/2014/main" xmlns="" id="{5C1966CA-2EA7-4440-9821-7D75781832F8}"/>
              </a:ext>
            </a:extLst>
          </p:cNvPr>
          <p:cNvGrpSpPr/>
          <p:nvPr/>
        </p:nvGrpSpPr>
        <p:grpSpPr>
          <a:xfrm>
            <a:off x="966955" y="6192893"/>
            <a:ext cx="2187735" cy="272571"/>
            <a:chOff x="571085" y="6254822"/>
            <a:chExt cx="2187735" cy="272571"/>
          </a:xfrm>
        </p:grpSpPr>
        <p:sp>
          <p:nvSpPr>
            <p:cNvPr id="792" name="角丸四角形 791">
              <a:extLst>
                <a:ext uri="{FF2B5EF4-FFF2-40B4-BE49-F238E27FC236}">
                  <a16:creationId xmlns:a16="http://schemas.microsoft.com/office/drawing/2014/main" xmlns="" id="{C180283F-CCC8-1541-B46D-58064856C7FC}"/>
                </a:ext>
              </a:extLst>
            </p:cNvPr>
            <p:cNvSpPr/>
            <p:nvPr/>
          </p:nvSpPr>
          <p:spPr>
            <a:xfrm>
              <a:off x="629405" y="6254822"/>
              <a:ext cx="2092382" cy="2725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ctr">
                <a:buFont typeface="Wingdings" pitchFamily="2" charset="2"/>
                <a:buChar char="Ø"/>
              </a:pPr>
              <a:endPara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3" name="テキスト ボックス 792">
              <a:extLst>
                <a:ext uri="{FF2B5EF4-FFF2-40B4-BE49-F238E27FC236}">
                  <a16:creationId xmlns:a16="http://schemas.microsoft.com/office/drawing/2014/main" xmlns="" id="{7E2F0C18-FB6A-4A41-BC1A-118B2D1BA7A2}"/>
                </a:ext>
              </a:extLst>
            </p:cNvPr>
            <p:cNvSpPr txBox="1"/>
            <p:nvPr/>
          </p:nvSpPr>
          <p:spPr>
            <a:xfrm>
              <a:off x="571085" y="6273023"/>
              <a:ext cx="218773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itchFamily="2" charset="2"/>
                <a:buChar char="Ø"/>
              </a:pP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Calculated VAF of </a:t>
              </a:r>
              <a:r>
                <a:rPr kumimoji="1" lang="en-US" altLang="ja-JP" sz="1000" i="1" dirty="0">
                  <a:latin typeface="Arial" panose="020B0604020202020204" pitchFamily="34" charset="0"/>
                  <a:cs typeface="Arial" panose="020B0604020202020204" pitchFamily="34" charset="0"/>
                </a:rPr>
                <a:t>H3F3A K27M</a:t>
              </a:r>
            </a:p>
          </p:txBody>
        </p:sp>
      </p:grpSp>
      <p:grpSp>
        <p:nvGrpSpPr>
          <p:cNvPr id="273" name="グループ化 272">
            <a:extLst>
              <a:ext uri="{FF2B5EF4-FFF2-40B4-BE49-F238E27FC236}">
                <a16:creationId xmlns:a16="http://schemas.microsoft.com/office/drawing/2014/main" xmlns="" id="{3B96EDE1-1D31-6348-9CDF-9E4BA0637A82}"/>
              </a:ext>
            </a:extLst>
          </p:cNvPr>
          <p:cNvGrpSpPr/>
          <p:nvPr/>
        </p:nvGrpSpPr>
        <p:grpSpPr>
          <a:xfrm>
            <a:off x="4688353" y="2512967"/>
            <a:ext cx="219786" cy="505679"/>
            <a:chOff x="5841663" y="2230215"/>
            <a:chExt cx="219786" cy="533804"/>
          </a:xfrm>
        </p:grpSpPr>
        <p:sp>
          <p:nvSpPr>
            <p:cNvPr id="274" name="正方形/長方形 273">
              <a:extLst>
                <a:ext uri="{FF2B5EF4-FFF2-40B4-BE49-F238E27FC236}">
                  <a16:creationId xmlns:a16="http://schemas.microsoft.com/office/drawing/2014/main" xmlns="" id="{FFE8F17D-24A8-B240-ABFE-EA24B74F2C07}"/>
                </a:ext>
              </a:extLst>
            </p:cNvPr>
            <p:cNvSpPr/>
            <p:nvPr/>
          </p:nvSpPr>
          <p:spPr>
            <a:xfrm>
              <a:off x="5921016" y="2230215"/>
              <a:ext cx="57600" cy="36958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5" name="右矢印 274">
              <a:extLst>
                <a:ext uri="{FF2B5EF4-FFF2-40B4-BE49-F238E27FC236}">
                  <a16:creationId xmlns:a16="http://schemas.microsoft.com/office/drawing/2014/main" xmlns="" id="{9667F27E-BC1C-3B4F-929C-71D3C75E10AF}"/>
                </a:ext>
              </a:extLst>
            </p:cNvPr>
            <p:cNvSpPr/>
            <p:nvPr/>
          </p:nvSpPr>
          <p:spPr>
            <a:xfrm rot="7593228">
              <a:off x="5797233" y="2619414"/>
              <a:ext cx="189035" cy="1001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6" name="右矢印 275">
              <a:extLst>
                <a:ext uri="{FF2B5EF4-FFF2-40B4-BE49-F238E27FC236}">
                  <a16:creationId xmlns:a16="http://schemas.microsoft.com/office/drawing/2014/main" xmlns="" id="{7C83E73F-B341-4648-995E-9375C9CFAA77}"/>
                </a:ext>
              </a:extLst>
            </p:cNvPr>
            <p:cNvSpPr/>
            <p:nvPr/>
          </p:nvSpPr>
          <p:spPr>
            <a:xfrm rot="14006772" flipH="1">
              <a:off x="5916843" y="2619414"/>
              <a:ext cx="189035" cy="1001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7" name="グループ化 276">
            <a:extLst>
              <a:ext uri="{FF2B5EF4-FFF2-40B4-BE49-F238E27FC236}">
                <a16:creationId xmlns:a16="http://schemas.microsoft.com/office/drawing/2014/main" xmlns="" id="{56015061-94FE-F549-B13C-0FA6B8070739}"/>
              </a:ext>
            </a:extLst>
          </p:cNvPr>
          <p:cNvGrpSpPr/>
          <p:nvPr/>
        </p:nvGrpSpPr>
        <p:grpSpPr>
          <a:xfrm>
            <a:off x="3618174" y="2511524"/>
            <a:ext cx="219786" cy="505679"/>
            <a:chOff x="5841663" y="2230215"/>
            <a:chExt cx="219786" cy="533804"/>
          </a:xfrm>
        </p:grpSpPr>
        <p:sp>
          <p:nvSpPr>
            <p:cNvPr id="278" name="正方形/長方形 277">
              <a:extLst>
                <a:ext uri="{FF2B5EF4-FFF2-40B4-BE49-F238E27FC236}">
                  <a16:creationId xmlns:a16="http://schemas.microsoft.com/office/drawing/2014/main" xmlns="" id="{89866CA8-546F-E04E-87BC-ECE3F5886995}"/>
                </a:ext>
              </a:extLst>
            </p:cNvPr>
            <p:cNvSpPr/>
            <p:nvPr/>
          </p:nvSpPr>
          <p:spPr>
            <a:xfrm>
              <a:off x="5921016" y="2230215"/>
              <a:ext cx="57600" cy="36958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9" name="右矢印 278">
              <a:extLst>
                <a:ext uri="{FF2B5EF4-FFF2-40B4-BE49-F238E27FC236}">
                  <a16:creationId xmlns:a16="http://schemas.microsoft.com/office/drawing/2014/main" xmlns="" id="{3F326AFA-489B-B248-A0D3-A8357D5196BF}"/>
                </a:ext>
              </a:extLst>
            </p:cNvPr>
            <p:cNvSpPr/>
            <p:nvPr/>
          </p:nvSpPr>
          <p:spPr>
            <a:xfrm rot="7593228">
              <a:off x="5797233" y="2619414"/>
              <a:ext cx="189035" cy="1001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0" name="右矢印 279">
              <a:extLst>
                <a:ext uri="{FF2B5EF4-FFF2-40B4-BE49-F238E27FC236}">
                  <a16:creationId xmlns:a16="http://schemas.microsoft.com/office/drawing/2014/main" xmlns="" id="{EDCD314E-0482-0049-ADB4-4C81716F1A35}"/>
                </a:ext>
              </a:extLst>
            </p:cNvPr>
            <p:cNvSpPr/>
            <p:nvPr/>
          </p:nvSpPr>
          <p:spPr>
            <a:xfrm rot="14006772" flipH="1">
              <a:off x="5916843" y="2619414"/>
              <a:ext cx="189035" cy="1001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81" name="角丸四角形 280">
            <a:extLst>
              <a:ext uri="{FF2B5EF4-FFF2-40B4-BE49-F238E27FC236}">
                <a16:creationId xmlns:a16="http://schemas.microsoft.com/office/drawing/2014/main" xmlns="" id="{1D2B891F-637F-574E-99D7-1AB44C4A3023}"/>
              </a:ext>
            </a:extLst>
          </p:cNvPr>
          <p:cNvSpPr/>
          <p:nvPr/>
        </p:nvSpPr>
        <p:spPr>
          <a:xfrm>
            <a:off x="76505" y="1871562"/>
            <a:ext cx="2514231" cy="377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Wingdings" pitchFamily="2" charset="2"/>
              <a:buChar char="Ø"/>
            </a:pPr>
            <a:endParaRPr kumimoji="1" lang="en-US" altLang="ja-JP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" name="角丸四角形 281">
            <a:extLst>
              <a:ext uri="{FF2B5EF4-FFF2-40B4-BE49-F238E27FC236}">
                <a16:creationId xmlns:a16="http://schemas.microsoft.com/office/drawing/2014/main" xmlns="" id="{0E6BA4F5-8D23-B346-9365-78D12D55850E}"/>
              </a:ext>
            </a:extLst>
          </p:cNvPr>
          <p:cNvSpPr/>
          <p:nvPr/>
        </p:nvSpPr>
        <p:spPr>
          <a:xfrm>
            <a:off x="0" y="1891516"/>
            <a:ext cx="2736172" cy="351435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itchFamily="2" charset="2"/>
              <a:buChar char="Ø"/>
            </a:pPr>
            <a:r>
              <a: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Determined candidate copy number models of chromosome 1q in tumor cells</a:t>
            </a:r>
            <a:endParaRPr kumimoji="1" lang="ja-JP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3" name="角丸四角形 282">
            <a:extLst>
              <a:ext uri="{FF2B5EF4-FFF2-40B4-BE49-F238E27FC236}">
                <a16:creationId xmlns:a16="http://schemas.microsoft.com/office/drawing/2014/main" xmlns="" id="{4CE2EF48-B152-D144-B85B-BB852606B659}"/>
              </a:ext>
            </a:extLst>
          </p:cNvPr>
          <p:cNvSpPr/>
          <p:nvPr/>
        </p:nvSpPr>
        <p:spPr>
          <a:xfrm>
            <a:off x="5347062" y="1784846"/>
            <a:ext cx="164550" cy="45719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4" name="角丸四角形 283">
            <a:extLst>
              <a:ext uri="{FF2B5EF4-FFF2-40B4-BE49-F238E27FC236}">
                <a16:creationId xmlns:a16="http://schemas.microsoft.com/office/drawing/2014/main" xmlns="" id="{778CDC41-1D98-674F-B730-65CC087B8311}"/>
              </a:ext>
            </a:extLst>
          </p:cNvPr>
          <p:cNvSpPr/>
          <p:nvPr/>
        </p:nvSpPr>
        <p:spPr>
          <a:xfrm>
            <a:off x="5347061" y="1915887"/>
            <a:ext cx="164550" cy="457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5" name="テキスト ボックス 284">
            <a:extLst>
              <a:ext uri="{FF2B5EF4-FFF2-40B4-BE49-F238E27FC236}">
                <a16:creationId xmlns:a16="http://schemas.microsoft.com/office/drawing/2014/main" xmlns="" id="{8A491C74-ED80-C846-BA87-F9911410B253}"/>
              </a:ext>
            </a:extLst>
          </p:cNvPr>
          <p:cNvSpPr txBox="1"/>
          <p:nvPr/>
        </p:nvSpPr>
        <p:spPr>
          <a:xfrm>
            <a:off x="5448453" y="1676664"/>
            <a:ext cx="1377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1q arm of tumor cells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" name="テキスト ボックス 285">
            <a:extLst>
              <a:ext uri="{FF2B5EF4-FFF2-40B4-BE49-F238E27FC236}">
                <a16:creationId xmlns:a16="http://schemas.microsoft.com/office/drawing/2014/main" xmlns="" id="{1EC49958-1466-7A4F-B101-76AB0D808C71}"/>
              </a:ext>
            </a:extLst>
          </p:cNvPr>
          <p:cNvSpPr txBox="1"/>
          <p:nvPr/>
        </p:nvSpPr>
        <p:spPr>
          <a:xfrm>
            <a:off x="5448453" y="182101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1q arm of normal cells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" name="下矢印 286">
            <a:extLst>
              <a:ext uri="{FF2B5EF4-FFF2-40B4-BE49-F238E27FC236}">
                <a16:creationId xmlns:a16="http://schemas.microsoft.com/office/drawing/2014/main" xmlns="" id="{C8488A1B-909E-384A-A810-EBC1C42B9004}"/>
              </a:ext>
            </a:extLst>
          </p:cNvPr>
          <p:cNvSpPr/>
          <p:nvPr/>
        </p:nvSpPr>
        <p:spPr>
          <a:xfrm>
            <a:off x="4205315" y="1243858"/>
            <a:ext cx="128314" cy="20281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8" name="右大かっこ 287">
            <a:extLst>
              <a:ext uri="{FF2B5EF4-FFF2-40B4-BE49-F238E27FC236}">
                <a16:creationId xmlns:a16="http://schemas.microsoft.com/office/drawing/2014/main" xmlns="" id="{B246B894-A5E6-FA41-B7F5-3F29C1F16F4A}"/>
              </a:ext>
            </a:extLst>
          </p:cNvPr>
          <p:cNvSpPr/>
          <p:nvPr/>
        </p:nvSpPr>
        <p:spPr>
          <a:xfrm rot="16200000">
            <a:off x="4180972" y="714552"/>
            <a:ext cx="152911" cy="1650790"/>
          </a:xfrm>
          <a:prstGeom prst="rightBracket">
            <a:avLst>
              <a:gd name="adj" fmla="val 27418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9" name="六角形 288">
            <a:extLst>
              <a:ext uri="{FF2B5EF4-FFF2-40B4-BE49-F238E27FC236}">
                <a16:creationId xmlns:a16="http://schemas.microsoft.com/office/drawing/2014/main" xmlns="" id="{B9536BF9-58F1-7C40-A16A-2B68657950DC}"/>
              </a:ext>
            </a:extLst>
          </p:cNvPr>
          <p:cNvSpPr/>
          <p:nvPr/>
        </p:nvSpPr>
        <p:spPr>
          <a:xfrm>
            <a:off x="3094199" y="936310"/>
            <a:ext cx="2357102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0" name="テキスト ボックス 289">
            <a:extLst>
              <a:ext uri="{FF2B5EF4-FFF2-40B4-BE49-F238E27FC236}">
                <a16:creationId xmlns:a16="http://schemas.microsoft.com/office/drawing/2014/main" xmlns="" id="{01BDE404-4EAE-FB4D-BB75-60F9FA3361FC}"/>
              </a:ext>
            </a:extLst>
          </p:cNvPr>
          <p:cNvSpPr txBox="1"/>
          <p:nvPr/>
        </p:nvSpPr>
        <p:spPr>
          <a:xfrm>
            <a:off x="3079030" y="945960"/>
            <a:ext cx="2387130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Estimated copy number by WGS: </a:t>
            </a:r>
            <a:r>
              <a:rPr kumimoji="1" lang="en-US" altLang="ja-JP" sz="1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3 </a:t>
            </a:r>
            <a:r>
              <a:rPr lang="en-US" altLang="ja-JP" sz="1000" dirty="0">
                <a:latin typeface="Cambria Math" panose="02040503050406030204" pitchFamily="18" charset="0"/>
                <a:ea typeface="游明朝" panose="02020400000000000000" pitchFamily="18" charset="-128"/>
                <a:cs typeface="Cambria Math" panose="02040503050406030204" pitchFamily="18" charset="0"/>
              </a:rPr>
              <a:t>≦</a:t>
            </a:r>
            <a:endParaRPr kumimoji="1"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角丸四角形 290">
            <a:extLst>
              <a:ext uri="{FF2B5EF4-FFF2-40B4-BE49-F238E27FC236}">
                <a16:creationId xmlns:a16="http://schemas.microsoft.com/office/drawing/2014/main" xmlns="" id="{B66DC407-81D2-064B-BC3F-51F518F0D127}"/>
              </a:ext>
            </a:extLst>
          </p:cNvPr>
          <p:cNvSpPr/>
          <p:nvPr/>
        </p:nvSpPr>
        <p:spPr>
          <a:xfrm>
            <a:off x="2644711" y="1678404"/>
            <a:ext cx="718946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Tumor cells</a:t>
            </a:r>
            <a:endParaRPr kumimoji="1" lang="ja-JP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2" name="角丸四角形 291">
            <a:extLst>
              <a:ext uri="{FF2B5EF4-FFF2-40B4-BE49-F238E27FC236}">
                <a16:creationId xmlns:a16="http://schemas.microsoft.com/office/drawing/2014/main" xmlns="" id="{C6FE0E43-73A3-904E-80B6-209893359E77}"/>
              </a:ext>
            </a:extLst>
          </p:cNvPr>
          <p:cNvSpPr/>
          <p:nvPr/>
        </p:nvSpPr>
        <p:spPr>
          <a:xfrm>
            <a:off x="2654856" y="2061102"/>
            <a:ext cx="718579" cy="381778"/>
          </a:xfrm>
          <a:prstGeom prst="roundRect">
            <a:avLst>
              <a:gd name="adj" fmla="val 4380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cells</a:t>
            </a:r>
            <a:endParaRPr kumimoji="1" lang="ja-JP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3" name="六角形 292">
            <a:extLst>
              <a:ext uri="{FF2B5EF4-FFF2-40B4-BE49-F238E27FC236}">
                <a16:creationId xmlns:a16="http://schemas.microsoft.com/office/drawing/2014/main" xmlns="" id="{ABB2AE84-5909-824C-A2AD-22A8BF359BAC}"/>
              </a:ext>
            </a:extLst>
          </p:cNvPr>
          <p:cNvSpPr/>
          <p:nvPr/>
        </p:nvSpPr>
        <p:spPr>
          <a:xfrm>
            <a:off x="2893148" y="2597541"/>
            <a:ext cx="2575343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4" name="テキスト ボックス 293">
            <a:extLst>
              <a:ext uri="{FF2B5EF4-FFF2-40B4-BE49-F238E27FC236}">
                <a16:creationId xmlns:a16="http://schemas.microsoft.com/office/drawing/2014/main" xmlns="" id="{64F41B2E-7B9E-7347-BC52-1C441B127235}"/>
              </a:ext>
            </a:extLst>
          </p:cNvPr>
          <p:cNvSpPr txBox="1"/>
          <p:nvPr/>
        </p:nvSpPr>
        <p:spPr>
          <a:xfrm>
            <a:off x="2991192" y="2617969"/>
            <a:ext cx="257534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VAF of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 K27M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ddPCR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: 50% </a:t>
            </a:r>
            <a:r>
              <a:rPr lang="en-US" altLang="ja-JP" sz="1000" dirty="0">
                <a:latin typeface="Cambria Math" panose="02040503050406030204" pitchFamily="18" charset="0"/>
                <a:ea typeface="游明朝" panose="02020400000000000000" pitchFamily="18" charset="-128"/>
                <a:cs typeface="Cambria Math" panose="02040503050406030204" pitchFamily="18" charset="0"/>
              </a:rPr>
              <a:t>≦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六角形 294">
            <a:extLst>
              <a:ext uri="{FF2B5EF4-FFF2-40B4-BE49-F238E27FC236}">
                <a16:creationId xmlns:a16="http://schemas.microsoft.com/office/drawing/2014/main" xmlns="" id="{00CD4C79-7B40-5E4C-AE12-4C86403C324D}"/>
              </a:ext>
            </a:extLst>
          </p:cNvPr>
          <p:cNvSpPr/>
          <p:nvPr/>
        </p:nvSpPr>
        <p:spPr>
          <a:xfrm>
            <a:off x="3208573" y="3898735"/>
            <a:ext cx="2136403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6" name="テキスト ボックス 295">
            <a:extLst>
              <a:ext uri="{FF2B5EF4-FFF2-40B4-BE49-F238E27FC236}">
                <a16:creationId xmlns:a16="http://schemas.microsoft.com/office/drawing/2014/main" xmlns="" id="{0978CBFC-F752-BC4E-8F25-8814B0CB1C97}"/>
              </a:ext>
            </a:extLst>
          </p:cNvPr>
          <p:cNvSpPr txBox="1"/>
          <p:nvPr/>
        </p:nvSpPr>
        <p:spPr>
          <a:xfrm>
            <a:off x="3588919" y="3919131"/>
            <a:ext cx="1462765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Tumor content: 98.8%</a:t>
            </a:r>
          </a:p>
        </p:txBody>
      </p:sp>
      <p:sp>
        <p:nvSpPr>
          <p:cNvPr id="297" name="六角形 296">
            <a:extLst>
              <a:ext uri="{FF2B5EF4-FFF2-40B4-BE49-F238E27FC236}">
                <a16:creationId xmlns:a16="http://schemas.microsoft.com/office/drawing/2014/main" xmlns="" id="{1F8A8432-D4AB-A74B-BC71-A1AA7F147A50}"/>
              </a:ext>
            </a:extLst>
          </p:cNvPr>
          <p:cNvSpPr/>
          <p:nvPr/>
        </p:nvSpPr>
        <p:spPr>
          <a:xfrm>
            <a:off x="3045228" y="4599861"/>
            <a:ext cx="1961015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8" name="テキスト ボックス 297">
            <a:extLst>
              <a:ext uri="{FF2B5EF4-FFF2-40B4-BE49-F238E27FC236}">
                <a16:creationId xmlns:a16="http://schemas.microsoft.com/office/drawing/2014/main" xmlns="" id="{C50DFCD9-0173-B94B-BC95-A53A330CC1D1}"/>
              </a:ext>
            </a:extLst>
          </p:cNvPr>
          <p:cNvSpPr txBox="1"/>
          <p:nvPr/>
        </p:nvSpPr>
        <p:spPr>
          <a:xfrm>
            <a:off x="3120494" y="4612842"/>
            <a:ext cx="1879041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BAF of SNPs by WGS: 66.0%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六角形 298">
            <a:extLst>
              <a:ext uri="{FF2B5EF4-FFF2-40B4-BE49-F238E27FC236}">
                <a16:creationId xmlns:a16="http://schemas.microsoft.com/office/drawing/2014/main" xmlns="" id="{46ABA037-6829-2D46-AB00-B40BE2E3FE24}"/>
              </a:ext>
            </a:extLst>
          </p:cNvPr>
          <p:cNvSpPr/>
          <p:nvPr/>
        </p:nvSpPr>
        <p:spPr>
          <a:xfrm>
            <a:off x="3208573" y="5827334"/>
            <a:ext cx="1661136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0" name="テキスト ボックス 299">
            <a:extLst>
              <a:ext uri="{FF2B5EF4-FFF2-40B4-BE49-F238E27FC236}">
                <a16:creationId xmlns:a16="http://schemas.microsoft.com/office/drawing/2014/main" xmlns="" id="{83EBFFCE-6F53-3148-9E89-7B26AF2D77AA}"/>
              </a:ext>
            </a:extLst>
          </p:cNvPr>
          <p:cNvSpPr txBox="1"/>
          <p:nvPr/>
        </p:nvSpPr>
        <p:spPr>
          <a:xfrm>
            <a:off x="3318636" y="5844000"/>
            <a:ext cx="1462765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Tumor content: 98.8%</a:t>
            </a:r>
          </a:p>
        </p:txBody>
      </p:sp>
      <p:sp>
        <p:nvSpPr>
          <p:cNvPr id="301" name="六角形 300">
            <a:extLst>
              <a:ext uri="{FF2B5EF4-FFF2-40B4-BE49-F238E27FC236}">
                <a16:creationId xmlns:a16="http://schemas.microsoft.com/office/drawing/2014/main" xmlns="" id="{1D732E37-29A2-414C-AEAF-DFB3174327AD}"/>
              </a:ext>
            </a:extLst>
          </p:cNvPr>
          <p:cNvSpPr/>
          <p:nvPr/>
        </p:nvSpPr>
        <p:spPr>
          <a:xfrm>
            <a:off x="2767133" y="6497541"/>
            <a:ext cx="2504840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2" name="テキスト ボックス 301">
            <a:extLst>
              <a:ext uri="{FF2B5EF4-FFF2-40B4-BE49-F238E27FC236}">
                <a16:creationId xmlns:a16="http://schemas.microsoft.com/office/drawing/2014/main" xmlns="" id="{51AE35EA-2572-8644-95B6-ED76AFCCFFBD}"/>
              </a:ext>
            </a:extLst>
          </p:cNvPr>
          <p:cNvSpPr txBox="1"/>
          <p:nvPr/>
        </p:nvSpPr>
        <p:spPr>
          <a:xfrm>
            <a:off x="2813858" y="6517369"/>
            <a:ext cx="246401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VAF of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 K27M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ddPCR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: 65.9%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4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11113</TotalTime>
  <Words>116</Words>
  <Application>Microsoft Office PowerPoint</Application>
  <PresentationFormat>On-screen Show 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テーマ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Maeda</dc:creator>
  <cp:lastModifiedBy>JOLANO</cp:lastModifiedBy>
  <cp:revision>437</cp:revision>
  <cp:lastPrinted>2019-11-22T07:48:55Z</cp:lastPrinted>
  <dcterms:created xsi:type="dcterms:W3CDTF">2019-10-13T04:59:10Z</dcterms:created>
  <dcterms:modified xsi:type="dcterms:W3CDTF">2020-01-18T13:20:18Z</dcterms:modified>
</cp:coreProperties>
</file>