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7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809"/>
    <p:restoredTop sz="96715"/>
  </p:normalViewPr>
  <p:slideViewPr>
    <p:cSldViewPr snapToGrid="0" snapToObjects="1" showGuides="1">
      <p:cViewPr varScale="1">
        <p:scale>
          <a:sx n="55" d="100"/>
          <a:sy n="55" d="100"/>
        </p:scale>
        <p:origin x="-2244" y="-96"/>
      </p:cViewPr>
      <p:guideLst>
        <p:guide orient="horz" pos="2871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E83A1-E11D-CD45-A0F6-D99F03B66D5C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A76D1-0A05-3748-8685-08512738B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30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66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91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32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80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14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611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21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34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42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2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88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42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下矢印 228">
            <a:extLst>
              <a:ext uri="{FF2B5EF4-FFF2-40B4-BE49-F238E27FC236}">
                <a16:creationId xmlns:a16="http://schemas.microsoft.com/office/drawing/2014/main" xmlns="" id="{6058137D-882B-524E-933E-AB482DFF389F}"/>
              </a:ext>
            </a:extLst>
          </p:cNvPr>
          <p:cNvSpPr/>
          <p:nvPr/>
        </p:nvSpPr>
        <p:spPr>
          <a:xfrm>
            <a:off x="4481607" y="5806339"/>
            <a:ext cx="111741" cy="42398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7" name="角丸四角形 236">
            <a:extLst>
              <a:ext uri="{FF2B5EF4-FFF2-40B4-BE49-F238E27FC236}">
                <a16:creationId xmlns:a16="http://schemas.microsoft.com/office/drawing/2014/main" xmlns="" id="{89897D2F-97C2-BA41-8B35-884C049C103D}"/>
              </a:ext>
            </a:extLst>
          </p:cNvPr>
          <p:cNvSpPr/>
          <p:nvPr/>
        </p:nvSpPr>
        <p:spPr>
          <a:xfrm>
            <a:off x="64496" y="1919143"/>
            <a:ext cx="2514231" cy="377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Wingdings" pitchFamily="2" charset="2"/>
              <a:buChar char="Ø"/>
            </a:pPr>
            <a:endParaRPr kumimoji="1" lang="en-US" altLang="ja-JP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角丸四角形 243">
            <a:extLst>
              <a:ext uri="{FF2B5EF4-FFF2-40B4-BE49-F238E27FC236}">
                <a16:creationId xmlns:a16="http://schemas.microsoft.com/office/drawing/2014/main" xmlns="" id="{D6D5B41B-0E6A-BF45-9053-0DE57469B111}"/>
              </a:ext>
            </a:extLst>
          </p:cNvPr>
          <p:cNvSpPr/>
          <p:nvPr/>
        </p:nvSpPr>
        <p:spPr>
          <a:xfrm>
            <a:off x="-8845" y="1937572"/>
            <a:ext cx="2694751" cy="351435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Ø"/>
            </a:pPr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Determined candidate copy number models of chromosome 1q in tumor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5" name="グループ化 244">
            <a:extLst>
              <a:ext uri="{FF2B5EF4-FFF2-40B4-BE49-F238E27FC236}">
                <a16:creationId xmlns:a16="http://schemas.microsoft.com/office/drawing/2014/main" xmlns="" id="{DD696931-833A-5D49-A461-57F0DF2EC05A}"/>
              </a:ext>
            </a:extLst>
          </p:cNvPr>
          <p:cNvGrpSpPr/>
          <p:nvPr/>
        </p:nvGrpSpPr>
        <p:grpSpPr>
          <a:xfrm>
            <a:off x="4686349" y="2545808"/>
            <a:ext cx="219786" cy="505679"/>
            <a:chOff x="5841663" y="2230215"/>
            <a:chExt cx="219786" cy="533804"/>
          </a:xfrm>
        </p:grpSpPr>
        <p:sp>
          <p:nvSpPr>
            <p:cNvPr id="248" name="正方形/長方形 247">
              <a:extLst>
                <a:ext uri="{FF2B5EF4-FFF2-40B4-BE49-F238E27FC236}">
                  <a16:creationId xmlns:a16="http://schemas.microsoft.com/office/drawing/2014/main" xmlns="" id="{06EB2C23-190D-D441-A98B-C0AC3841CDC0}"/>
                </a:ext>
              </a:extLst>
            </p:cNvPr>
            <p:cNvSpPr/>
            <p:nvPr/>
          </p:nvSpPr>
          <p:spPr>
            <a:xfrm>
              <a:off x="5921016" y="2230215"/>
              <a:ext cx="57600" cy="36958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9" name="右矢印 248">
              <a:extLst>
                <a:ext uri="{FF2B5EF4-FFF2-40B4-BE49-F238E27FC236}">
                  <a16:creationId xmlns:a16="http://schemas.microsoft.com/office/drawing/2014/main" xmlns="" id="{EEEC2DEC-A4F8-4F42-A65D-8F5FCE470D52}"/>
                </a:ext>
              </a:extLst>
            </p:cNvPr>
            <p:cNvSpPr/>
            <p:nvPr/>
          </p:nvSpPr>
          <p:spPr>
            <a:xfrm rot="7593228">
              <a:off x="579723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0" name="右矢印 249">
              <a:extLst>
                <a:ext uri="{FF2B5EF4-FFF2-40B4-BE49-F238E27FC236}">
                  <a16:creationId xmlns:a16="http://schemas.microsoft.com/office/drawing/2014/main" xmlns="" id="{B7B76F80-0186-AA46-B206-7EC182DE566C}"/>
                </a:ext>
              </a:extLst>
            </p:cNvPr>
            <p:cNvSpPr/>
            <p:nvPr/>
          </p:nvSpPr>
          <p:spPr>
            <a:xfrm rot="14006772" flipH="1">
              <a:off x="591684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1" name="下矢印 250">
            <a:extLst>
              <a:ext uri="{FF2B5EF4-FFF2-40B4-BE49-F238E27FC236}">
                <a16:creationId xmlns:a16="http://schemas.microsoft.com/office/drawing/2014/main" xmlns="" id="{64BE53CF-FB16-FB4D-9C1B-E41ADC840D4E}"/>
              </a:ext>
            </a:extLst>
          </p:cNvPr>
          <p:cNvSpPr/>
          <p:nvPr/>
        </p:nvSpPr>
        <p:spPr>
          <a:xfrm>
            <a:off x="3623303" y="4577167"/>
            <a:ext cx="123423" cy="4271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2" name="下矢印 251">
            <a:extLst>
              <a:ext uri="{FF2B5EF4-FFF2-40B4-BE49-F238E27FC236}">
                <a16:creationId xmlns:a16="http://schemas.microsoft.com/office/drawing/2014/main" xmlns="" id="{E123A9D4-1BBD-6142-8863-8FF080BB7366}"/>
              </a:ext>
            </a:extLst>
          </p:cNvPr>
          <p:cNvSpPr/>
          <p:nvPr/>
        </p:nvSpPr>
        <p:spPr>
          <a:xfrm>
            <a:off x="3629093" y="2560082"/>
            <a:ext cx="159178" cy="47475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7" name="下矢印 256">
            <a:extLst>
              <a:ext uri="{FF2B5EF4-FFF2-40B4-BE49-F238E27FC236}">
                <a16:creationId xmlns:a16="http://schemas.microsoft.com/office/drawing/2014/main" xmlns="" id="{B83EA0BB-41DD-EB4D-B42B-A41E801A78B3}"/>
              </a:ext>
            </a:extLst>
          </p:cNvPr>
          <p:cNvSpPr/>
          <p:nvPr/>
        </p:nvSpPr>
        <p:spPr>
          <a:xfrm>
            <a:off x="3619344" y="6507013"/>
            <a:ext cx="125999" cy="45779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9" name="下矢印 258">
            <a:extLst>
              <a:ext uri="{FF2B5EF4-FFF2-40B4-BE49-F238E27FC236}">
                <a16:creationId xmlns:a16="http://schemas.microsoft.com/office/drawing/2014/main" xmlns="" id="{E2D58AAF-EEE1-FF41-A48E-D077AE66386E}"/>
              </a:ext>
            </a:extLst>
          </p:cNvPr>
          <p:cNvSpPr/>
          <p:nvPr/>
        </p:nvSpPr>
        <p:spPr>
          <a:xfrm>
            <a:off x="4475767" y="4577167"/>
            <a:ext cx="123423" cy="42716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xmlns="" id="{F1C9340D-03A9-0D41-97F1-BDD2BAC935CF}"/>
              </a:ext>
            </a:extLst>
          </p:cNvPr>
          <p:cNvSpPr txBox="1"/>
          <p:nvPr/>
        </p:nvSpPr>
        <p:spPr>
          <a:xfrm>
            <a:off x="2126522" y="7096341"/>
            <a:ext cx="12513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Expected model of chromosome1q</a:t>
            </a:r>
          </a:p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in case 10</a:t>
            </a:r>
            <a:endParaRPr kumimoji="1" lang="ja-JP" altLang="en-US" sz="1000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6" name="グループ化 265">
            <a:extLst>
              <a:ext uri="{FF2B5EF4-FFF2-40B4-BE49-F238E27FC236}">
                <a16:creationId xmlns:a16="http://schemas.microsoft.com/office/drawing/2014/main" xmlns="" id="{15B17055-5E91-4546-8A8A-0280A77893FD}"/>
              </a:ext>
            </a:extLst>
          </p:cNvPr>
          <p:cNvGrpSpPr/>
          <p:nvPr/>
        </p:nvGrpSpPr>
        <p:grpSpPr>
          <a:xfrm>
            <a:off x="3454465" y="1716676"/>
            <a:ext cx="511679" cy="767491"/>
            <a:chOff x="1698738" y="863375"/>
            <a:chExt cx="511679" cy="767491"/>
          </a:xfrm>
        </p:grpSpPr>
        <p:grpSp>
          <p:nvGrpSpPr>
            <p:cNvPr id="267" name="グループ化 266">
              <a:extLst>
                <a:ext uri="{FF2B5EF4-FFF2-40B4-BE49-F238E27FC236}">
                  <a16:creationId xmlns:a16="http://schemas.microsoft.com/office/drawing/2014/main" xmlns="" id="{5117FBD1-235B-CA43-9EC7-419333B7819A}"/>
                </a:ext>
              </a:extLst>
            </p:cNvPr>
            <p:cNvGrpSpPr/>
            <p:nvPr/>
          </p:nvGrpSpPr>
          <p:grpSpPr>
            <a:xfrm>
              <a:off x="1698738" y="863375"/>
              <a:ext cx="511679" cy="367661"/>
              <a:chOff x="403193" y="928897"/>
              <a:chExt cx="681054" cy="529183"/>
            </a:xfrm>
          </p:grpSpPr>
          <p:sp>
            <p:nvSpPr>
              <p:cNvPr id="273" name="角丸四角形 272">
                <a:extLst>
                  <a:ext uri="{FF2B5EF4-FFF2-40B4-BE49-F238E27FC236}">
                    <a16:creationId xmlns:a16="http://schemas.microsoft.com/office/drawing/2014/main" xmlns="" id="{23C35F07-63BD-3A49-A2A9-89FD070EAE4B}"/>
                  </a:ext>
                </a:extLst>
              </p:cNvPr>
              <p:cNvSpPr/>
              <p:nvPr/>
            </p:nvSpPr>
            <p:spPr>
              <a:xfrm>
                <a:off x="403193" y="928897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4" name="角丸四角形 273">
                <a:extLst>
                  <a:ext uri="{FF2B5EF4-FFF2-40B4-BE49-F238E27FC236}">
                    <a16:creationId xmlns:a16="http://schemas.microsoft.com/office/drawing/2014/main" xmlns="" id="{0BA54CDE-59AE-094E-A3D4-06D3226A39C6}"/>
                  </a:ext>
                </a:extLst>
              </p:cNvPr>
              <p:cNvSpPr/>
              <p:nvPr/>
            </p:nvSpPr>
            <p:spPr>
              <a:xfrm>
                <a:off x="534540" y="1104152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5" name="角丸四角形 274">
                <a:extLst>
                  <a:ext uri="{FF2B5EF4-FFF2-40B4-BE49-F238E27FC236}">
                    <a16:creationId xmlns:a16="http://schemas.microsoft.com/office/drawing/2014/main" xmlns="" id="{DA86A720-7901-114F-9CDA-42FF2A191BFC}"/>
                  </a:ext>
                </a:extLst>
              </p:cNvPr>
              <p:cNvSpPr/>
              <p:nvPr/>
            </p:nvSpPr>
            <p:spPr>
              <a:xfrm>
                <a:off x="534540" y="1212558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68" name="グループ化 267">
              <a:extLst>
                <a:ext uri="{FF2B5EF4-FFF2-40B4-BE49-F238E27FC236}">
                  <a16:creationId xmlns:a16="http://schemas.microsoft.com/office/drawing/2014/main" xmlns="" id="{C438CB07-BB81-9348-8513-9422CA26F1B3}"/>
                </a:ext>
              </a:extLst>
            </p:cNvPr>
            <p:cNvGrpSpPr/>
            <p:nvPr/>
          </p:nvGrpSpPr>
          <p:grpSpPr>
            <a:xfrm>
              <a:off x="1698738" y="1249088"/>
              <a:ext cx="511679" cy="381778"/>
              <a:chOff x="408269" y="1480406"/>
              <a:chExt cx="681054" cy="529183"/>
            </a:xfrm>
          </p:grpSpPr>
          <p:sp>
            <p:nvSpPr>
              <p:cNvPr id="270" name="角丸四角形 269">
                <a:extLst>
                  <a:ext uri="{FF2B5EF4-FFF2-40B4-BE49-F238E27FC236}">
                    <a16:creationId xmlns:a16="http://schemas.microsoft.com/office/drawing/2014/main" xmlns="" id="{FE32C65C-AE82-D849-9A35-FF2D4BFF372B}"/>
                  </a:ext>
                </a:extLst>
              </p:cNvPr>
              <p:cNvSpPr/>
              <p:nvPr/>
            </p:nvSpPr>
            <p:spPr>
              <a:xfrm>
                <a:off x="408269" y="1480406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1" name="角丸四角形 270">
                <a:extLst>
                  <a:ext uri="{FF2B5EF4-FFF2-40B4-BE49-F238E27FC236}">
                    <a16:creationId xmlns:a16="http://schemas.microsoft.com/office/drawing/2014/main" xmlns="" id="{EFF093E6-D68B-AF4C-8C48-C5A221278041}"/>
                  </a:ext>
                </a:extLst>
              </p:cNvPr>
              <p:cNvSpPr/>
              <p:nvPr/>
            </p:nvSpPr>
            <p:spPr>
              <a:xfrm>
                <a:off x="539616" y="1655661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2" name="角丸四角形 271">
                <a:extLst>
                  <a:ext uri="{FF2B5EF4-FFF2-40B4-BE49-F238E27FC236}">
                    <a16:creationId xmlns:a16="http://schemas.microsoft.com/office/drawing/2014/main" xmlns="" id="{B54926FA-DCF9-1F49-BA1F-6CFC8C2D8F03}"/>
                  </a:ext>
                </a:extLst>
              </p:cNvPr>
              <p:cNvSpPr/>
              <p:nvPr/>
            </p:nvSpPr>
            <p:spPr>
              <a:xfrm>
                <a:off x="539616" y="1764067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76" name="グループ化 275">
            <a:extLst>
              <a:ext uri="{FF2B5EF4-FFF2-40B4-BE49-F238E27FC236}">
                <a16:creationId xmlns:a16="http://schemas.microsoft.com/office/drawing/2014/main" xmlns="" id="{91FB9BDA-D6AB-314F-A50B-E433F7676BB7}"/>
              </a:ext>
            </a:extLst>
          </p:cNvPr>
          <p:cNvGrpSpPr/>
          <p:nvPr/>
        </p:nvGrpSpPr>
        <p:grpSpPr>
          <a:xfrm>
            <a:off x="4534477" y="1725070"/>
            <a:ext cx="511679" cy="759097"/>
            <a:chOff x="2746910" y="871769"/>
            <a:chExt cx="511679" cy="759097"/>
          </a:xfrm>
        </p:grpSpPr>
        <p:grpSp>
          <p:nvGrpSpPr>
            <p:cNvPr id="277" name="グループ化 276">
              <a:extLst>
                <a:ext uri="{FF2B5EF4-FFF2-40B4-BE49-F238E27FC236}">
                  <a16:creationId xmlns:a16="http://schemas.microsoft.com/office/drawing/2014/main" xmlns="" id="{BE0252E3-1303-6040-ADCB-FE5117134545}"/>
                </a:ext>
              </a:extLst>
            </p:cNvPr>
            <p:cNvGrpSpPr/>
            <p:nvPr/>
          </p:nvGrpSpPr>
          <p:grpSpPr>
            <a:xfrm>
              <a:off x="2746910" y="871769"/>
              <a:ext cx="511679" cy="367661"/>
              <a:chOff x="1666509" y="934171"/>
              <a:chExt cx="681054" cy="529183"/>
            </a:xfrm>
          </p:grpSpPr>
          <p:sp>
            <p:nvSpPr>
              <p:cNvPr id="283" name="角丸四角形 282">
                <a:extLst>
                  <a:ext uri="{FF2B5EF4-FFF2-40B4-BE49-F238E27FC236}">
                    <a16:creationId xmlns:a16="http://schemas.microsoft.com/office/drawing/2014/main" xmlns="" id="{C14C18D7-C747-3B47-BEB7-ACA38CA80216}"/>
                  </a:ext>
                </a:extLst>
              </p:cNvPr>
              <p:cNvSpPr/>
              <p:nvPr/>
            </p:nvSpPr>
            <p:spPr>
              <a:xfrm>
                <a:off x="1666509" y="934171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4" name="角丸四角形 283">
                <a:extLst>
                  <a:ext uri="{FF2B5EF4-FFF2-40B4-BE49-F238E27FC236}">
                    <a16:creationId xmlns:a16="http://schemas.microsoft.com/office/drawing/2014/main" xmlns="" id="{0645F889-7A9C-8F42-8D3F-771DC07B3239}"/>
                  </a:ext>
                </a:extLst>
              </p:cNvPr>
              <p:cNvSpPr/>
              <p:nvPr/>
            </p:nvSpPr>
            <p:spPr>
              <a:xfrm>
                <a:off x="1797856" y="1056440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5" name="角丸四角形 284">
                <a:extLst>
                  <a:ext uri="{FF2B5EF4-FFF2-40B4-BE49-F238E27FC236}">
                    <a16:creationId xmlns:a16="http://schemas.microsoft.com/office/drawing/2014/main" xmlns="" id="{7C1146E4-8DBB-3A40-B65C-D7F8BACB3DBD}"/>
                  </a:ext>
                </a:extLst>
              </p:cNvPr>
              <p:cNvSpPr/>
              <p:nvPr/>
            </p:nvSpPr>
            <p:spPr>
              <a:xfrm>
                <a:off x="1797856" y="1164846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6" name="角丸四角形 285">
                <a:extLst>
                  <a:ext uri="{FF2B5EF4-FFF2-40B4-BE49-F238E27FC236}">
                    <a16:creationId xmlns:a16="http://schemas.microsoft.com/office/drawing/2014/main" xmlns="" id="{9BEDCCB8-A784-AA41-9F26-58766555A6A2}"/>
                  </a:ext>
                </a:extLst>
              </p:cNvPr>
              <p:cNvSpPr/>
              <p:nvPr/>
            </p:nvSpPr>
            <p:spPr>
              <a:xfrm>
                <a:off x="1797856" y="1273252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78" name="グループ化 277">
              <a:extLst>
                <a:ext uri="{FF2B5EF4-FFF2-40B4-BE49-F238E27FC236}">
                  <a16:creationId xmlns:a16="http://schemas.microsoft.com/office/drawing/2014/main" xmlns="" id="{18ECA436-41C2-7E47-A2B3-9CD9F8E685EF}"/>
                </a:ext>
              </a:extLst>
            </p:cNvPr>
            <p:cNvGrpSpPr/>
            <p:nvPr/>
          </p:nvGrpSpPr>
          <p:grpSpPr>
            <a:xfrm>
              <a:off x="2746910" y="1249088"/>
              <a:ext cx="511679" cy="381778"/>
              <a:chOff x="1666509" y="1482594"/>
              <a:chExt cx="681054" cy="529183"/>
            </a:xfrm>
          </p:grpSpPr>
          <p:sp>
            <p:nvSpPr>
              <p:cNvPr id="280" name="角丸四角形 279">
                <a:extLst>
                  <a:ext uri="{FF2B5EF4-FFF2-40B4-BE49-F238E27FC236}">
                    <a16:creationId xmlns:a16="http://schemas.microsoft.com/office/drawing/2014/main" xmlns="" id="{B8E171D0-9F57-7747-8173-657DE1DE051F}"/>
                  </a:ext>
                </a:extLst>
              </p:cNvPr>
              <p:cNvSpPr/>
              <p:nvPr/>
            </p:nvSpPr>
            <p:spPr>
              <a:xfrm>
                <a:off x="1666509" y="1482594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1" name="角丸四角形 280">
                <a:extLst>
                  <a:ext uri="{FF2B5EF4-FFF2-40B4-BE49-F238E27FC236}">
                    <a16:creationId xmlns:a16="http://schemas.microsoft.com/office/drawing/2014/main" xmlns="" id="{EA36248E-D4D2-B14C-8742-4BF87D9A52D8}"/>
                  </a:ext>
                </a:extLst>
              </p:cNvPr>
              <p:cNvSpPr/>
              <p:nvPr/>
            </p:nvSpPr>
            <p:spPr>
              <a:xfrm>
                <a:off x="1797856" y="1657849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2" name="角丸四角形 281">
                <a:extLst>
                  <a:ext uri="{FF2B5EF4-FFF2-40B4-BE49-F238E27FC236}">
                    <a16:creationId xmlns:a16="http://schemas.microsoft.com/office/drawing/2014/main" xmlns="" id="{ED6793D6-F6E3-D847-AFC0-6C3E57FDAF87}"/>
                  </a:ext>
                </a:extLst>
              </p:cNvPr>
              <p:cNvSpPr/>
              <p:nvPr/>
            </p:nvSpPr>
            <p:spPr>
              <a:xfrm>
                <a:off x="1797856" y="1766255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99" name="テキスト ボックス 298">
            <a:extLst>
              <a:ext uri="{FF2B5EF4-FFF2-40B4-BE49-F238E27FC236}">
                <a16:creationId xmlns:a16="http://schemas.microsoft.com/office/drawing/2014/main" xmlns="" id="{C3D1C475-8F73-6A45-8069-43D9F6522FC3}"/>
              </a:ext>
            </a:extLst>
          </p:cNvPr>
          <p:cNvSpPr txBox="1"/>
          <p:nvPr/>
        </p:nvSpPr>
        <p:spPr>
          <a:xfrm>
            <a:off x="4275720" y="4289056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62.1%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テキスト ボックス 299">
            <a:extLst>
              <a:ext uri="{FF2B5EF4-FFF2-40B4-BE49-F238E27FC236}">
                <a16:creationId xmlns:a16="http://schemas.microsoft.com/office/drawing/2014/main" xmlns="" id="{21DA2983-F4F0-4E42-80DD-880F892B5381}"/>
              </a:ext>
            </a:extLst>
          </p:cNvPr>
          <p:cNvSpPr txBox="1"/>
          <p:nvPr/>
        </p:nvSpPr>
        <p:spPr>
          <a:xfrm>
            <a:off x="4822862" y="4286259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86.4%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" name="テキスト ボックス 302">
            <a:extLst>
              <a:ext uri="{FF2B5EF4-FFF2-40B4-BE49-F238E27FC236}">
                <a16:creationId xmlns:a16="http://schemas.microsoft.com/office/drawing/2014/main" xmlns="" id="{3D2F810D-E581-FB4F-8C13-1DF0BC4BB6C5}"/>
              </a:ext>
            </a:extLst>
          </p:cNvPr>
          <p:cNvSpPr txBox="1"/>
          <p:nvPr/>
        </p:nvSpPr>
        <p:spPr>
          <a:xfrm>
            <a:off x="3422909" y="6239917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64.1%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角丸四角形 306">
            <a:extLst>
              <a:ext uri="{FF2B5EF4-FFF2-40B4-BE49-F238E27FC236}">
                <a16:creationId xmlns:a16="http://schemas.microsoft.com/office/drawing/2014/main" xmlns="" id="{80D8F422-92D9-5F4F-8124-BAACD2D2159A}"/>
              </a:ext>
            </a:extLst>
          </p:cNvPr>
          <p:cNvSpPr/>
          <p:nvPr/>
        </p:nvSpPr>
        <p:spPr>
          <a:xfrm>
            <a:off x="4813817" y="3051383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8" name="角丸四角形 307">
            <a:extLst>
              <a:ext uri="{FF2B5EF4-FFF2-40B4-BE49-F238E27FC236}">
                <a16:creationId xmlns:a16="http://schemas.microsoft.com/office/drawing/2014/main" xmlns="" id="{1B5B7B6B-09BA-9A44-8611-EC3CA9271E7D}"/>
              </a:ext>
            </a:extLst>
          </p:cNvPr>
          <p:cNvSpPr/>
          <p:nvPr/>
        </p:nvSpPr>
        <p:spPr>
          <a:xfrm>
            <a:off x="4912499" y="3136332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09" name="グループ化 308">
            <a:extLst>
              <a:ext uri="{FF2B5EF4-FFF2-40B4-BE49-F238E27FC236}">
                <a16:creationId xmlns:a16="http://schemas.microsoft.com/office/drawing/2014/main" xmlns="" id="{9F2AEBF1-22CF-D74F-8439-9B75FA1474B2}"/>
              </a:ext>
            </a:extLst>
          </p:cNvPr>
          <p:cNvGrpSpPr/>
          <p:nvPr/>
        </p:nvGrpSpPr>
        <p:grpSpPr>
          <a:xfrm>
            <a:off x="4813817" y="3428702"/>
            <a:ext cx="511679" cy="381778"/>
            <a:chOff x="1666509" y="1482594"/>
            <a:chExt cx="681054" cy="529183"/>
          </a:xfrm>
        </p:grpSpPr>
        <p:sp>
          <p:nvSpPr>
            <p:cNvPr id="310" name="角丸四角形 309">
              <a:extLst>
                <a:ext uri="{FF2B5EF4-FFF2-40B4-BE49-F238E27FC236}">
                  <a16:creationId xmlns:a16="http://schemas.microsoft.com/office/drawing/2014/main" xmlns="" id="{BD66BD91-4A6D-C547-9835-A525128A1F5A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1" name="角丸四角形 310">
              <a:extLst>
                <a:ext uri="{FF2B5EF4-FFF2-40B4-BE49-F238E27FC236}">
                  <a16:creationId xmlns:a16="http://schemas.microsoft.com/office/drawing/2014/main" xmlns="" id="{DC9F800F-6E25-C942-8F86-8A3AA02E17F1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2" name="角丸四角形 311">
              <a:extLst>
                <a:ext uri="{FF2B5EF4-FFF2-40B4-BE49-F238E27FC236}">
                  <a16:creationId xmlns:a16="http://schemas.microsoft.com/office/drawing/2014/main" xmlns="" id="{61145779-C8CE-7F49-A6D1-83D61CC8B796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3" name="角丸四角形 312">
            <a:extLst>
              <a:ext uri="{FF2B5EF4-FFF2-40B4-BE49-F238E27FC236}">
                <a16:creationId xmlns:a16="http://schemas.microsoft.com/office/drawing/2014/main" xmlns="" id="{71BDF092-7CC3-A849-81BB-E61C750C2F89}"/>
              </a:ext>
            </a:extLst>
          </p:cNvPr>
          <p:cNvSpPr/>
          <p:nvPr/>
        </p:nvSpPr>
        <p:spPr>
          <a:xfrm>
            <a:off x="5099623" y="3136332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4" name="角丸四角形 313">
            <a:extLst>
              <a:ext uri="{FF2B5EF4-FFF2-40B4-BE49-F238E27FC236}">
                <a16:creationId xmlns:a16="http://schemas.microsoft.com/office/drawing/2014/main" xmlns="" id="{E86D00FC-B98D-6F4E-8B83-FD7F37304DE4}"/>
              </a:ext>
            </a:extLst>
          </p:cNvPr>
          <p:cNvSpPr/>
          <p:nvPr/>
        </p:nvSpPr>
        <p:spPr>
          <a:xfrm>
            <a:off x="4997374" y="3136332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5" name="角丸四角形 314">
            <a:extLst>
              <a:ext uri="{FF2B5EF4-FFF2-40B4-BE49-F238E27FC236}">
                <a16:creationId xmlns:a16="http://schemas.microsoft.com/office/drawing/2014/main" xmlns="" id="{F27D2335-2B03-C245-836F-D5D2754289F9}"/>
              </a:ext>
            </a:extLst>
          </p:cNvPr>
          <p:cNvSpPr/>
          <p:nvPr/>
        </p:nvSpPr>
        <p:spPr>
          <a:xfrm>
            <a:off x="4997374" y="355557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6" name="角丸四角形 315">
            <a:extLst>
              <a:ext uri="{FF2B5EF4-FFF2-40B4-BE49-F238E27FC236}">
                <a16:creationId xmlns:a16="http://schemas.microsoft.com/office/drawing/2014/main" xmlns="" id="{213BCFD9-5E85-3A41-B205-8A4BC41E8CF5}"/>
              </a:ext>
            </a:extLst>
          </p:cNvPr>
          <p:cNvSpPr/>
          <p:nvPr/>
        </p:nvSpPr>
        <p:spPr>
          <a:xfrm>
            <a:off x="4912499" y="321954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7" name="角丸四角形 316">
            <a:extLst>
              <a:ext uri="{FF2B5EF4-FFF2-40B4-BE49-F238E27FC236}">
                <a16:creationId xmlns:a16="http://schemas.microsoft.com/office/drawing/2014/main" xmlns="" id="{90A370F4-A398-E74E-AA77-8FDD67393E3F}"/>
              </a:ext>
            </a:extLst>
          </p:cNvPr>
          <p:cNvSpPr/>
          <p:nvPr/>
        </p:nvSpPr>
        <p:spPr>
          <a:xfrm>
            <a:off x="5099623" y="321954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8" name="角丸四角形 317">
            <a:extLst>
              <a:ext uri="{FF2B5EF4-FFF2-40B4-BE49-F238E27FC236}">
                <a16:creationId xmlns:a16="http://schemas.microsoft.com/office/drawing/2014/main" xmlns="" id="{EA5734D4-7DEA-3E4B-8B2E-5A79000665DA}"/>
              </a:ext>
            </a:extLst>
          </p:cNvPr>
          <p:cNvSpPr/>
          <p:nvPr/>
        </p:nvSpPr>
        <p:spPr>
          <a:xfrm>
            <a:off x="4997374" y="321954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9" name="角丸四角形 318">
            <a:extLst>
              <a:ext uri="{FF2B5EF4-FFF2-40B4-BE49-F238E27FC236}">
                <a16:creationId xmlns:a16="http://schemas.microsoft.com/office/drawing/2014/main" xmlns="" id="{D968393E-A799-5644-B0FD-E5AD28B7DD8F}"/>
              </a:ext>
            </a:extLst>
          </p:cNvPr>
          <p:cNvSpPr/>
          <p:nvPr/>
        </p:nvSpPr>
        <p:spPr>
          <a:xfrm>
            <a:off x="4915674" y="3298257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0" name="角丸四角形 319">
            <a:extLst>
              <a:ext uri="{FF2B5EF4-FFF2-40B4-BE49-F238E27FC236}">
                <a16:creationId xmlns:a16="http://schemas.microsoft.com/office/drawing/2014/main" xmlns="" id="{6816D75B-8C3B-E948-8C5D-FF0DE49A31D3}"/>
              </a:ext>
            </a:extLst>
          </p:cNvPr>
          <p:cNvSpPr/>
          <p:nvPr/>
        </p:nvSpPr>
        <p:spPr>
          <a:xfrm>
            <a:off x="5102798" y="3298257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1" name="角丸四角形 320">
            <a:extLst>
              <a:ext uri="{FF2B5EF4-FFF2-40B4-BE49-F238E27FC236}">
                <a16:creationId xmlns:a16="http://schemas.microsoft.com/office/drawing/2014/main" xmlns="" id="{E39762A1-936E-6D49-A259-7B62E6EFDD08}"/>
              </a:ext>
            </a:extLst>
          </p:cNvPr>
          <p:cNvSpPr/>
          <p:nvPr/>
        </p:nvSpPr>
        <p:spPr>
          <a:xfrm>
            <a:off x="5000549" y="3298257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0" name="角丸四角形 339">
            <a:extLst>
              <a:ext uri="{FF2B5EF4-FFF2-40B4-BE49-F238E27FC236}">
                <a16:creationId xmlns:a16="http://schemas.microsoft.com/office/drawing/2014/main" xmlns="" id="{3D8A54C3-7460-394D-A0BB-7B9FCDCCA8A2}"/>
              </a:ext>
            </a:extLst>
          </p:cNvPr>
          <p:cNvSpPr/>
          <p:nvPr/>
        </p:nvSpPr>
        <p:spPr>
          <a:xfrm>
            <a:off x="4293769" y="3056079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1" name="角丸四角形 340">
            <a:extLst>
              <a:ext uri="{FF2B5EF4-FFF2-40B4-BE49-F238E27FC236}">
                <a16:creationId xmlns:a16="http://schemas.microsoft.com/office/drawing/2014/main" xmlns="" id="{E4E0A021-68FE-434A-9E77-36B2825EA98D}"/>
              </a:ext>
            </a:extLst>
          </p:cNvPr>
          <p:cNvSpPr/>
          <p:nvPr/>
        </p:nvSpPr>
        <p:spPr>
          <a:xfrm>
            <a:off x="4392451" y="3141028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42" name="グループ化 341">
            <a:extLst>
              <a:ext uri="{FF2B5EF4-FFF2-40B4-BE49-F238E27FC236}">
                <a16:creationId xmlns:a16="http://schemas.microsoft.com/office/drawing/2014/main" xmlns="" id="{C89F1B3B-36BC-7F41-AE15-BC71425D71A9}"/>
              </a:ext>
            </a:extLst>
          </p:cNvPr>
          <p:cNvGrpSpPr/>
          <p:nvPr/>
        </p:nvGrpSpPr>
        <p:grpSpPr>
          <a:xfrm>
            <a:off x="4293769" y="3433398"/>
            <a:ext cx="511679" cy="381778"/>
            <a:chOff x="1666509" y="1482594"/>
            <a:chExt cx="681054" cy="529183"/>
          </a:xfrm>
        </p:grpSpPr>
        <p:sp>
          <p:nvSpPr>
            <p:cNvPr id="343" name="角丸四角形 342">
              <a:extLst>
                <a:ext uri="{FF2B5EF4-FFF2-40B4-BE49-F238E27FC236}">
                  <a16:creationId xmlns:a16="http://schemas.microsoft.com/office/drawing/2014/main" xmlns="" id="{6043ABC2-31F3-7D4E-9553-B4F2EAD4FC46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4" name="角丸四角形 343">
              <a:extLst>
                <a:ext uri="{FF2B5EF4-FFF2-40B4-BE49-F238E27FC236}">
                  <a16:creationId xmlns:a16="http://schemas.microsoft.com/office/drawing/2014/main" xmlns="" id="{4831BC88-5B95-D54C-B7C5-ABA0B1DF17AA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角丸四角形 344">
              <a:extLst>
                <a:ext uri="{FF2B5EF4-FFF2-40B4-BE49-F238E27FC236}">
                  <a16:creationId xmlns:a16="http://schemas.microsoft.com/office/drawing/2014/main" xmlns="" id="{18EA1233-ED15-6D46-BA11-B71EA5D73194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46" name="角丸四角形 345">
            <a:extLst>
              <a:ext uri="{FF2B5EF4-FFF2-40B4-BE49-F238E27FC236}">
                <a16:creationId xmlns:a16="http://schemas.microsoft.com/office/drawing/2014/main" xmlns="" id="{E1D138C4-F4E9-9048-AD1C-FD3C8DD5EA34}"/>
              </a:ext>
            </a:extLst>
          </p:cNvPr>
          <p:cNvSpPr/>
          <p:nvPr/>
        </p:nvSpPr>
        <p:spPr>
          <a:xfrm>
            <a:off x="4579575" y="3141028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7" name="角丸四角形 346">
            <a:extLst>
              <a:ext uri="{FF2B5EF4-FFF2-40B4-BE49-F238E27FC236}">
                <a16:creationId xmlns:a16="http://schemas.microsoft.com/office/drawing/2014/main" xmlns="" id="{3A39E79A-DB2C-294E-8B13-D1D37FD426B8}"/>
              </a:ext>
            </a:extLst>
          </p:cNvPr>
          <p:cNvSpPr/>
          <p:nvPr/>
        </p:nvSpPr>
        <p:spPr>
          <a:xfrm>
            <a:off x="4477326" y="3141028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8" name="角丸四角形 347">
            <a:extLst>
              <a:ext uri="{FF2B5EF4-FFF2-40B4-BE49-F238E27FC236}">
                <a16:creationId xmlns:a16="http://schemas.microsoft.com/office/drawing/2014/main" xmlns="" id="{011EA097-045B-B14C-A1DF-A022A2269BE8}"/>
              </a:ext>
            </a:extLst>
          </p:cNvPr>
          <p:cNvSpPr/>
          <p:nvPr/>
        </p:nvSpPr>
        <p:spPr>
          <a:xfrm>
            <a:off x="4477326" y="356026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9" name="角丸四角形 348">
            <a:extLst>
              <a:ext uri="{FF2B5EF4-FFF2-40B4-BE49-F238E27FC236}">
                <a16:creationId xmlns:a16="http://schemas.microsoft.com/office/drawing/2014/main" xmlns="" id="{072B8F75-D32A-3C49-B514-7EA4309E25E0}"/>
              </a:ext>
            </a:extLst>
          </p:cNvPr>
          <p:cNvSpPr/>
          <p:nvPr/>
        </p:nvSpPr>
        <p:spPr>
          <a:xfrm>
            <a:off x="4392451" y="3224237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0" name="角丸四角形 349">
            <a:extLst>
              <a:ext uri="{FF2B5EF4-FFF2-40B4-BE49-F238E27FC236}">
                <a16:creationId xmlns:a16="http://schemas.microsoft.com/office/drawing/2014/main" xmlns="" id="{12FE49DC-FDA0-B24E-9239-5F81FBE082AA}"/>
              </a:ext>
            </a:extLst>
          </p:cNvPr>
          <p:cNvSpPr/>
          <p:nvPr/>
        </p:nvSpPr>
        <p:spPr>
          <a:xfrm>
            <a:off x="4579575" y="3224237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1" name="角丸四角形 350">
            <a:extLst>
              <a:ext uri="{FF2B5EF4-FFF2-40B4-BE49-F238E27FC236}">
                <a16:creationId xmlns:a16="http://schemas.microsoft.com/office/drawing/2014/main" xmlns="" id="{A08B6E99-CFD8-CB4C-937F-15A0A5615CE1}"/>
              </a:ext>
            </a:extLst>
          </p:cNvPr>
          <p:cNvSpPr/>
          <p:nvPr/>
        </p:nvSpPr>
        <p:spPr>
          <a:xfrm>
            <a:off x="4477326" y="3224237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2" name="角丸四角形 351">
            <a:extLst>
              <a:ext uri="{FF2B5EF4-FFF2-40B4-BE49-F238E27FC236}">
                <a16:creationId xmlns:a16="http://schemas.microsoft.com/office/drawing/2014/main" xmlns="" id="{464FB4DE-F40C-DF4D-9AB7-679DDE40F54C}"/>
              </a:ext>
            </a:extLst>
          </p:cNvPr>
          <p:cNvSpPr/>
          <p:nvPr/>
        </p:nvSpPr>
        <p:spPr>
          <a:xfrm>
            <a:off x="4395626" y="3302953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3" name="角丸四角形 372">
            <a:extLst>
              <a:ext uri="{FF2B5EF4-FFF2-40B4-BE49-F238E27FC236}">
                <a16:creationId xmlns:a16="http://schemas.microsoft.com/office/drawing/2014/main" xmlns="" id="{A721258B-CAF2-7746-9200-40D0416A3A59}"/>
              </a:ext>
            </a:extLst>
          </p:cNvPr>
          <p:cNvSpPr/>
          <p:nvPr/>
        </p:nvSpPr>
        <p:spPr>
          <a:xfrm>
            <a:off x="5335053" y="1832427"/>
            <a:ext cx="164550" cy="45719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4" name="角丸四角形 373">
            <a:extLst>
              <a:ext uri="{FF2B5EF4-FFF2-40B4-BE49-F238E27FC236}">
                <a16:creationId xmlns:a16="http://schemas.microsoft.com/office/drawing/2014/main" xmlns="" id="{94B4BDF1-4072-664F-9315-729399F8B074}"/>
              </a:ext>
            </a:extLst>
          </p:cNvPr>
          <p:cNvSpPr/>
          <p:nvPr/>
        </p:nvSpPr>
        <p:spPr>
          <a:xfrm>
            <a:off x="5335052" y="1963468"/>
            <a:ext cx="164550" cy="457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5" name="テキスト ボックス 374">
            <a:extLst>
              <a:ext uri="{FF2B5EF4-FFF2-40B4-BE49-F238E27FC236}">
                <a16:creationId xmlns:a16="http://schemas.microsoft.com/office/drawing/2014/main" xmlns="" id="{D5C89F9C-AC2A-6A40-8A93-680891E814AB}"/>
              </a:ext>
            </a:extLst>
          </p:cNvPr>
          <p:cNvSpPr txBox="1"/>
          <p:nvPr/>
        </p:nvSpPr>
        <p:spPr>
          <a:xfrm>
            <a:off x="5436444" y="1724245"/>
            <a:ext cx="1377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1q arm of tumor cells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6" name="テキスト ボックス 375">
            <a:extLst>
              <a:ext uri="{FF2B5EF4-FFF2-40B4-BE49-F238E27FC236}">
                <a16:creationId xmlns:a16="http://schemas.microsoft.com/office/drawing/2014/main" xmlns="" id="{C97F5D5E-0836-7A40-98E8-D417868F5C79}"/>
              </a:ext>
            </a:extLst>
          </p:cNvPr>
          <p:cNvSpPr txBox="1"/>
          <p:nvPr/>
        </p:nvSpPr>
        <p:spPr>
          <a:xfrm>
            <a:off x="5436444" y="1868594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1q arm of normal cells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7" name="角丸四角形 376">
            <a:extLst>
              <a:ext uri="{FF2B5EF4-FFF2-40B4-BE49-F238E27FC236}">
                <a16:creationId xmlns:a16="http://schemas.microsoft.com/office/drawing/2014/main" xmlns="" id="{9613BA24-8701-2A4A-85F8-66E01AF9A8FE}"/>
              </a:ext>
            </a:extLst>
          </p:cNvPr>
          <p:cNvSpPr/>
          <p:nvPr/>
        </p:nvSpPr>
        <p:spPr>
          <a:xfrm>
            <a:off x="3439671" y="3062421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78" name="グループ化 377">
            <a:extLst>
              <a:ext uri="{FF2B5EF4-FFF2-40B4-BE49-F238E27FC236}">
                <a16:creationId xmlns:a16="http://schemas.microsoft.com/office/drawing/2014/main" xmlns="" id="{E1A83D01-BBF9-AA49-B274-A1C7B3B354C0}"/>
              </a:ext>
            </a:extLst>
          </p:cNvPr>
          <p:cNvGrpSpPr/>
          <p:nvPr/>
        </p:nvGrpSpPr>
        <p:grpSpPr>
          <a:xfrm>
            <a:off x="3439671" y="3439740"/>
            <a:ext cx="511679" cy="381778"/>
            <a:chOff x="1666509" y="1482594"/>
            <a:chExt cx="681054" cy="529183"/>
          </a:xfrm>
        </p:grpSpPr>
        <p:sp>
          <p:nvSpPr>
            <p:cNvPr id="379" name="角丸四角形 378">
              <a:extLst>
                <a:ext uri="{FF2B5EF4-FFF2-40B4-BE49-F238E27FC236}">
                  <a16:creationId xmlns:a16="http://schemas.microsoft.com/office/drawing/2014/main" xmlns="" id="{807AF623-EA94-2543-8BB6-730C7D7D30A5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0" name="角丸四角形 379">
              <a:extLst>
                <a:ext uri="{FF2B5EF4-FFF2-40B4-BE49-F238E27FC236}">
                  <a16:creationId xmlns:a16="http://schemas.microsoft.com/office/drawing/2014/main" xmlns="" id="{8E54F9C0-E649-9048-A61F-341DDC65244F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1" name="角丸四角形 380">
              <a:extLst>
                <a:ext uri="{FF2B5EF4-FFF2-40B4-BE49-F238E27FC236}">
                  <a16:creationId xmlns:a16="http://schemas.microsoft.com/office/drawing/2014/main" xmlns="" id="{2F34C069-DC4B-5744-9932-0E587DBD89AC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2" name="角丸四角形 381">
            <a:extLst>
              <a:ext uri="{FF2B5EF4-FFF2-40B4-BE49-F238E27FC236}">
                <a16:creationId xmlns:a16="http://schemas.microsoft.com/office/drawing/2014/main" xmlns="" id="{0795F9ED-DE6C-AB49-86A1-04168DF58186}"/>
              </a:ext>
            </a:extLst>
          </p:cNvPr>
          <p:cNvSpPr/>
          <p:nvPr/>
        </p:nvSpPr>
        <p:spPr>
          <a:xfrm>
            <a:off x="3623228" y="3566608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3" name="角丸四角形 382">
            <a:extLst>
              <a:ext uri="{FF2B5EF4-FFF2-40B4-BE49-F238E27FC236}">
                <a16:creationId xmlns:a16="http://schemas.microsoft.com/office/drawing/2014/main" xmlns="" id="{3224BBF0-38F6-0D46-9596-57144CF9EA0B}"/>
              </a:ext>
            </a:extLst>
          </p:cNvPr>
          <p:cNvSpPr/>
          <p:nvPr/>
        </p:nvSpPr>
        <p:spPr>
          <a:xfrm>
            <a:off x="3538353" y="3186208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4" name="角丸四角形 383">
            <a:extLst>
              <a:ext uri="{FF2B5EF4-FFF2-40B4-BE49-F238E27FC236}">
                <a16:creationId xmlns:a16="http://schemas.microsoft.com/office/drawing/2014/main" xmlns="" id="{62DACBAC-950C-C944-A14C-9BF7707AB8A5}"/>
              </a:ext>
            </a:extLst>
          </p:cNvPr>
          <p:cNvSpPr/>
          <p:nvPr/>
        </p:nvSpPr>
        <p:spPr>
          <a:xfrm>
            <a:off x="3725477" y="3186208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5" name="角丸四角形 384">
            <a:extLst>
              <a:ext uri="{FF2B5EF4-FFF2-40B4-BE49-F238E27FC236}">
                <a16:creationId xmlns:a16="http://schemas.microsoft.com/office/drawing/2014/main" xmlns="" id="{CAA7D5B7-EB04-2348-830B-746DEBD76CE6}"/>
              </a:ext>
            </a:extLst>
          </p:cNvPr>
          <p:cNvSpPr/>
          <p:nvPr/>
        </p:nvSpPr>
        <p:spPr>
          <a:xfrm>
            <a:off x="3623228" y="3186208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6" name="角丸四角形 385">
            <a:extLst>
              <a:ext uri="{FF2B5EF4-FFF2-40B4-BE49-F238E27FC236}">
                <a16:creationId xmlns:a16="http://schemas.microsoft.com/office/drawing/2014/main" xmlns="" id="{A53D998C-E9E9-A84E-811E-95FFF7FED79F}"/>
              </a:ext>
            </a:extLst>
          </p:cNvPr>
          <p:cNvSpPr/>
          <p:nvPr/>
        </p:nvSpPr>
        <p:spPr>
          <a:xfrm>
            <a:off x="3541528" y="3264924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7" name="角丸四角形 386">
            <a:extLst>
              <a:ext uri="{FF2B5EF4-FFF2-40B4-BE49-F238E27FC236}">
                <a16:creationId xmlns:a16="http://schemas.microsoft.com/office/drawing/2014/main" xmlns="" id="{684D05FF-1168-2C4E-9137-B39E6C28A269}"/>
              </a:ext>
            </a:extLst>
          </p:cNvPr>
          <p:cNvSpPr/>
          <p:nvPr/>
        </p:nvSpPr>
        <p:spPr>
          <a:xfrm>
            <a:off x="3728652" y="3264924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8" name="角丸四角形 387">
            <a:extLst>
              <a:ext uri="{FF2B5EF4-FFF2-40B4-BE49-F238E27FC236}">
                <a16:creationId xmlns:a16="http://schemas.microsoft.com/office/drawing/2014/main" xmlns="" id="{8ACE4BBD-E8C1-ED4C-8CEF-88FA6A25ACC6}"/>
              </a:ext>
            </a:extLst>
          </p:cNvPr>
          <p:cNvSpPr/>
          <p:nvPr/>
        </p:nvSpPr>
        <p:spPr>
          <a:xfrm>
            <a:off x="3626403" y="326492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9" name="テキスト ボックス 388">
            <a:extLst>
              <a:ext uri="{FF2B5EF4-FFF2-40B4-BE49-F238E27FC236}">
                <a16:creationId xmlns:a16="http://schemas.microsoft.com/office/drawing/2014/main" xmlns="" id="{682AE218-1591-4242-8A6A-E47DE113E4BB}"/>
              </a:ext>
            </a:extLst>
          </p:cNvPr>
          <p:cNvSpPr txBox="1"/>
          <p:nvPr/>
        </p:nvSpPr>
        <p:spPr>
          <a:xfrm>
            <a:off x="3420842" y="4293952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82.1%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角丸四角形 389">
            <a:extLst>
              <a:ext uri="{FF2B5EF4-FFF2-40B4-BE49-F238E27FC236}">
                <a16:creationId xmlns:a16="http://schemas.microsoft.com/office/drawing/2014/main" xmlns="" id="{2D34A2AB-B858-6048-A0D6-6E293986F4DA}"/>
              </a:ext>
            </a:extLst>
          </p:cNvPr>
          <p:cNvSpPr/>
          <p:nvPr/>
        </p:nvSpPr>
        <p:spPr>
          <a:xfrm>
            <a:off x="4275721" y="5013920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1" name="角丸四角形 390">
            <a:extLst>
              <a:ext uri="{FF2B5EF4-FFF2-40B4-BE49-F238E27FC236}">
                <a16:creationId xmlns:a16="http://schemas.microsoft.com/office/drawing/2014/main" xmlns="" id="{28A2F21E-0059-2D48-AB38-A46371C36776}"/>
              </a:ext>
            </a:extLst>
          </p:cNvPr>
          <p:cNvSpPr/>
          <p:nvPr/>
        </p:nvSpPr>
        <p:spPr>
          <a:xfrm>
            <a:off x="4374403" y="5098869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2" name="グループ化 391">
            <a:extLst>
              <a:ext uri="{FF2B5EF4-FFF2-40B4-BE49-F238E27FC236}">
                <a16:creationId xmlns:a16="http://schemas.microsoft.com/office/drawing/2014/main" xmlns="" id="{FF05FDBA-6A2D-B54B-B03C-97A2B0251A73}"/>
              </a:ext>
            </a:extLst>
          </p:cNvPr>
          <p:cNvGrpSpPr/>
          <p:nvPr/>
        </p:nvGrpSpPr>
        <p:grpSpPr>
          <a:xfrm>
            <a:off x="4275721" y="5391239"/>
            <a:ext cx="511679" cy="381778"/>
            <a:chOff x="1666509" y="1482594"/>
            <a:chExt cx="681054" cy="529183"/>
          </a:xfrm>
        </p:grpSpPr>
        <p:sp>
          <p:nvSpPr>
            <p:cNvPr id="393" name="角丸四角形 392">
              <a:extLst>
                <a:ext uri="{FF2B5EF4-FFF2-40B4-BE49-F238E27FC236}">
                  <a16:creationId xmlns:a16="http://schemas.microsoft.com/office/drawing/2014/main" xmlns="" id="{46248133-88E8-F548-9550-EC1C464A0D39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4" name="角丸四角形 393">
              <a:extLst>
                <a:ext uri="{FF2B5EF4-FFF2-40B4-BE49-F238E27FC236}">
                  <a16:creationId xmlns:a16="http://schemas.microsoft.com/office/drawing/2014/main" xmlns="" id="{2B60CEFD-F084-5B44-ADC1-8B05C941F2FC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5" name="角丸四角形 394">
              <a:extLst>
                <a:ext uri="{FF2B5EF4-FFF2-40B4-BE49-F238E27FC236}">
                  <a16:creationId xmlns:a16="http://schemas.microsoft.com/office/drawing/2014/main" xmlns="" id="{E8DB251E-0D9B-4B48-A062-F8D5E15054FC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6" name="角丸四角形 395">
            <a:extLst>
              <a:ext uri="{FF2B5EF4-FFF2-40B4-BE49-F238E27FC236}">
                <a16:creationId xmlns:a16="http://schemas.microsoft.com/office/drawing/2014/main" xmlns="" id="{AEC9121D-DDCC-B04F-B40B-195839CA5D64}"/>
              </a:ext>
            </a:extLst>
          </p:cNvPr>
          <p:cNvSpPr/>
          <p:nvPr/>
        </p:nvSpPr>
        <p:spPr>
          <a:xfrm>
            <a:off x="4561527" y="5098869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7" name="角丸四角形 396">
            <a:extLst>
              <a:ext uri="{FF2B5EF4-FFF2-40B4-BE49-F238E27FC236}">
                <a16:creationId xmlns:a16="http://schemas.microsoft.com/office/drawing/2014/main" xmlns="" id="{293B85F6-86AD-E34F-BA88-703424837F97}"/>
              </a:ext>
            </a:extLst>
          </p:cNvPr>
          <p:cNvSpPr/>
          <p:nvPr/>
        </p:nvSpPr>
        <p:spPr>
          <a:xfrm>
            <a:off x="4459278" y="5098869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8" name="角丸四角形 397">
            <a:extLst>
              <a:ext uri="{FF2B5EF4-FFF2-40B4-BE49-F238E27FC236}">
                <a16:creationId xmlns:a16="http://schemas.microsoft.com/office/drawing/2014/main" xmlns="" id="{0733B050-B13B-464D-9041-64E225A114AA}"/>
              </a:ext>
            </a:extLst>
          </p:cNvPr>
          <p:cNvSpPr/>
          <p:nvPr/>
        </p:nvSpPr>
        <p:spPr>
          <a:xfrm>
            <a:off x="4459278" y="5518107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9" name="角丸四角形 398">
            <a:extLst>
              <a:ext uri="{FF2B5EF4-FFF2-40B4-BE49-F238E27FC236}">
                <a16:creationId xmlns:a16="http://schemas.microsoft.com/office/drawing/2014/main" xmlns="" id="{DD8EE702-221C-924E-8E31-44E299390BF2}"/>
              </a:ext>
            </a:extLst>
          </p:cNvPr>
          <p:cNvSpPr/>
          <p:nvPr/>
        </p:nvSpPr>
        <p:spPr>
          <a:xfrm>
            <a:off x="4374403" y="5182078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0" name="角丸四角形 399">
            <a:extLst>
              <a:ext uri="{FF2B5EF4-FFF2-40B4-BE49-F238E27FC236}">
                <a16:creationId xmlns:a16="http://schemas.microsoft.com/office/drawing/2014/main" xmlns="" id="{D8237C86-2EDF-E047-893E-A3E9046EA4B8}"/>
              </a:ext>
            </a:extLst>
          </p:cNvPr>
          <p:cNvSpPr/>
          <p:nvPr/>
        </p:nvSpPr>
        <p:spPr>
          <a:xfrm>
            <a:off x="4561527" y="5182078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1" name="角丸四角形 400">
            <a:extLst>
              <a:ext uri="{FF2B5EF4-FFF2-40B4-BE49-F238E27FC236}">
                <a16:creationId xmlns:a16="http://schemas.microsoft.com/office/drawing/2014/main" xmlns="" id="{35D964D7-2EE1-5642-974A-3BE5F86390C7}"/>
              </a:ext>
            </a:extLst>
          </p:cNvPr>
          <p:cNvSpPr/>
          <p:nvPr/>
        </p:nvSpPr>
        <p:spPr>
          <a:xfrm>
            <a:off x="4459278" y="5182078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2" name="角丸四角形 401">
            <a:extLst>
              <a:ext uri="{FF2B5EF4-FFF2-40B4-BE49-F238E27FC236}">
                <a16:creationId xmlns:a16="http://schemas.microsoft.com/office/drawing/2014/main" xmlns="" id="{4110AA42-D3C7-A042-8257-FA7A30442685}"/>
              </a:ext>
            </a:extLst>
          </p:cNvPr>
          <p:cNvSpPr/>
          <p:nvPr/>
        </p:nvSpPr>
        <p:spPr>
          <a:xfrm>
            <a:off x="4377578" y="5260794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9" name="角丸四角形 418">
            <a:extLst>
              <a:ext uri="{FF2B5EF4-FFF2-40B4-BE49-F238E27FC236}">
                <a16:creationId xmlns:a16="http://schemas.microsoft.com/office/drawing/2014/main" xmlns="" id="{84682CAC-ACC0-0B48-BDC9-87B2E9EFDC5B}"/>
              </a:ext>
            </a:extLst>
          </p:cNvPr>
          <p:cNvSpPr/>
          <p:nvPr/>
        </p:nvSpPr>
        <p:spPr>
          <a:xfrm>
            <a:off x="3421623" y="5020262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20" name="グループ化 419">
            <a:extLst>
              <a:ext uri="{FF2B5EF4-FFF2-40B4-BE49-F238E27FC236}">
                <a16:creationId xmlns:a16="http://schemas.microsoft.com/office/drawing/2014/main" xmlns="" id="{FFC95561-9346-2240-B071-60453A29BB03}"/>
              </a:ext>
            </a:extLst>
          </p:cNvPr>
          <p:cNvGrpSpPr/>
          <p:nvPr/>
        </p:nvGrpSpPr>
        <p:grpSpPr>
          <a:xfrm>
            <a:off x="3421623" y="5397581"/>
            <a:ext cx="511679" cy="381778"/>
            <a:chOff x="1666509" y="1482594"/>
            <a:chExt cx="681054" cy="529183"/>
          </a:xfrm>
        </p:grpSpPr>
        <p:sp>
          <p:nvSpPr>
            <p:cNvPr id="421" name="角丸四角形 420">
              <a:extLst>
                <a:ext uri="{FF2B5EF4-FFF2-40B4-BE49-F238E27FC236}">
                  <a16:creationId xmlns:a16="http://schemas.microsoft.com/office/drawing/2014/main" xmlns="" id="{66AF17CC-29C8-B341-B06C-7F4CEAE234C6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2" name="角丸四角形 421">
              <a:extLst>
                <a:ext uri="{FF2B5EF4-FFF2-40B4-BE49-F238E27FC236}">
                  <a16:creationId xmlns:a16="http://schemas.microsoft.com/office/drawing/2014/main" xmlns="" id="{E1720D06-9B51-D545-8736-E887777F9DD2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3" name="角丸四角形 422">
              <a:extLst>
                <a:ext uri="{FF2B5EF4-FFF2-40B4-BE49-F238E27FC236}">
                  <a16:creationId xmlns:a16="http://schemas.microsoft.com/office/drawing/2014/main" xmlns="" id="{0DD8FFC1-06A6-F04B-9702-CAFE0DCC5D64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24" name="角丸四角形 423">
            <a:extLst>
              <a:ext uri="{FF2B5EF4-FFF2-40B4-BE49-F238E27FC236}">
                <a16:creationId xmlns:a16="http://schemas.microsoft.com/office/drawing/2014/main" xmlns="" id="{21FDC8B4-1DEC-C242-B9F0-AE8AFD014D64}"/>
              </a:ext>
            </a:extLst>
          </p:cNvPr>
          <p:cNvSpPr/>
          <p:nvPr/>
        </p:nvSpPr>
        <p:spPr>
          <a:xfrm>
            <a:off x="3605180" y="5524449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5" name="角丸四角形 424">
            <a:extLst>
              <a:ext uri="{FF2B5EF4-FFF2-40B4-BE49-F238E27FC236}">
                <a16:creationId xmlns:a16="http://schemas.microsoft.com/office/drawing/2014/main" xmlns="" id="{CC27441F-33ED-254E-B8A7-2D7634ABA45D}"/>
              </a:ext>
            </a:extLst>
          </p:cNvPr>
          <p:cNvSpPr/>
          <p:nvPr/>
        </p:nvSpPr>
        <p:spPr>
          <a:xfrm>
            <a:off x="3520305" y="5144049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6" name="角丸四角形 425">
            <a:extLst>
              <a:ext uri="{FF2B5EF4-FFF2-40B4-BE49-F238E27FC236}">
                <a16:creationId xmlns:a16="http://schemas.microsoft.com/office/drawing/2014/main" xmlns="" id="{A0884AB8-D439-EE4B-81A9-374386C3F8E9}"/>
              </a:ext>
            </a:extLst>
          </p:cNvPr>
          <p:cNvSpPr/>
          <p:nvPr/>
        </p:nvSpPr>
        <p:spPr>
          <a:xfrm>
            <a:off x="3707429" y="5144049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7" name="角丸四角形 426">
            <a:extLst>
              <a:ext uri="{FF2B5EF4-FFF2-40B4-BE49-F238E27FC236}">
                <a16:creationId xmlns:a16="http://schemas.microsoft.com/office/drawing/2014/main" xmlns="" id="{03B14F2C-81EF-4E4C-94B1-3851E69D66BD}"/>
              </a:ext>
            </a:extLst>
          </p:cNvPr>
          <p:cNvSpPr/>
          <p:nvPr/>
        </p:nvSpPr>
        <p:spPr>
          <a:xfrm>
            <a:off x="3605180" y="5144049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8" name="角丸四角形 427">
            <a:extLst>
              <a:ext uri="{FF2B5EF4-FFF2-40B4-BE49-F238E27FC236}">
                <a16:creationId xmlns:a16="http://schemas.microsoft.com/office/drawing/2014/main" xmlns="" id="{B524631B-8910-0F44-9339-A8840D4423AE}"/>
              </a:ext>
            </a:extLst>
          </p:cNvPr>
          <p:cNvSpPr/>
          <p:nvPr/>
        </p:nvSpPr>
        <p:spPr>
          <a:xfrm>
            <a:off x="3523480" y="522276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9" name="角丸四角形 428">
            <a:extLst>
              <a:ext uri="{FF2B5EF4-FFF2-40B4-BE49-F238E27FC236}">
                <a16:creationId xmlns:a16="http://schemas.microsoft.com/office/drawing/2014/main" xmlns="" id="{F3F8D4D7-947D-FA4D-BD38-C1F520EE3A36}"/>
              </a:ext>
            </a:extLst>
          </p:cNvPr>
          <p:cNvSpPr/>
          <p:nvPr/>
        </p:nvSpPr>
        <p:spPr>
          <a:xfrm>
            <a:off x="3710604" y="5222765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0" name="角丸四角形 429">
            <a:extLst>
              <a:ext uri="{FF2B5EF4-FFF2-40B4-BE49-F238E27FC236}">
                <a16:creationId xmlns:a16="http://schemas.microsoft.com/office/drawing/2014/main" xmlns="" id="{DEF883A9-C6F2-F84C-AE2B-4DB8064F5CC4}"/>
              </a:ext>
            </a:extLst>
          </p:cNvPr>
          <p:cNvSpPr/>
          <p:nvPr/>
        </p:nvSpPr>
        <p:spPr>
          <a:xfrm>
            <a:off x="3608355" y="522276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1" name="テキスト ボックス 430">
            <a:extLst>
              <a:ext uri="{FF2B5EF4-FFF2-40B4-BE49-F238E27FC236}">
                <a16:creationId xmlns:a16="http://schemas.microsoft.com/office/drawing/2014/main" xmlns="" id="{F83571FD-1F19-7544-84CD-1AE3C3442C47}"/>
              </a:ext>
            </a:extLst>
          </p:cNvPr>
          <p:cNvSpPr txBox="1"/>
          <p:nvPr/>
        </p:nvSpPr>
        <p:spPr>
          <a:xfrm>
            <a:off x="4279321" y="6238304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48.5%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角丸四角形 431">
            <a:extLst>
              <a:ext uri="{FF2B5EF4-FFF2-40B4-BE49-F238E27FC236}">
                <a16:creationId xmlns:a16="http://schemas.microsoft.com/office/drawing/2014/main" xmlns="" id="{24BC0CF1-7A2C-AE47-A91D-83F2BB2FAA77}"/>
              </a:ext>
            </a:extLst>
          </p:cNvPr>
          <p:cNvSpPr/>
          <p:nvPr/>
        </p:nvSpPr>
        <p:spPr>
          <a:xfrm>
            <a:off x="3421320" y="7003858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33" name="グループ化 432">
            <a:extLst>
              <a:ext uri="{FF2B5EF4-FFF2-40B4-BE49-F238E27FC236}">
                <a16:creationId xmlns:a16="http://schemas.microsoft.com/office/drawing/2014/main" xmlns="" id="{8CE60195-80B4-A340-ABD5-34535492969E}"/>
              </a:ext>
            </a:extLst>
          </p:cNvPr>
          <p:cNvGrpSpPr/>
          <p:nvPr/>
        </p:nvGrpSpPr>
        <p:grpSpPr>
          <a:xfrm>
            <a:off x="3421320" y="7381177"/>
            <a:ext cx="511679" cy="381778"/>
            <a:chOff x="1666509" y="1482594"/>
            <a:chExt cx="681054" cy="529183"/>
          </a:xfrm>
        </p:grpSpPr>
        <p:sp>
          <p:nvSpPr>
            <p:cNvPr id="434" name="角丸四角形 433">
              <a:extLst>
                <a:ext uri="{FF2B5EF4-FFF2-40B4-BE49-F238E27FC236}">
                  <a16:creationId xmlns:a16="http://schemas.microsoft.com/office/drawing/2014/main" xmlns="" id="{5078C974-C7C5-A74B-86F7-24E381576BBB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5" name="角丸四角形 434">
              <a:extLst>
                <a:ext uri="{FF2B5EF4-FFF2-40B4-BE49-F238E27FC236}">
                  <a16:creationId xmlns:a16="http://schemas.microsoft.com/office/drawing/2014/main" xmlns="" id="{B03F3A91-29B6-8449-87E6-4FACACD4E1F5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6" name="角丸四角形 435">
              <a:extLst>
                <a:ext uri="{FF2B5EF4-FFF2-40B4-BE49-F238E27FC236}">
                  <a16:creationId xmlns:a16="http://schemas.microsoft.com/office/drawing/2014/main" xmlns="" id="{DA777204-9469-7E4D-A59E-5F36698B39FD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37" name="角丸四角形 436">
            <a:extLst>
              <a:ext uri="{FF2B5EF4-FFF2-40B4-BE49-F238E27FC236}">
                <a16:creationId xmlns:a16="http://schemas.microsoft.com/office/drawing/2014/main" xmlns="" id="{C5AFAE1D-1BBB-3946-A777-463E40280AD9}"/>
              </a:ext>
            </a:extLst>
          </p:cNvPr>
          <p:cNvSpPr/>
          <p:nvPr/>
        </p:nvSpPr>
        <p:spPr>
          <a:xfrm>
            <a:off x="3604877" y="750804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8" name="角丸四角形 437">
            <a:extLst>
              <a:ext uri="{FF2B5EF4-FFF2-40B4-BE49-F238E27FC236}">
                <a16:creationId xmlns:a16="http://schemas.microsoft.com/office/drawing/2014/main" xmlns="" id="{3D5F98E2-10BE-5845-8CE2-497244008424}"/>
              </a:ext>
            </a:extLst>
          </p:cNvPr>
          <p:cNvSpPr/>
          <p:nvPr/>
        </p:nvSpPr>
        <p:spPr>
          <a:xfrm>
            <a:off x="3520002" y="712764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9" name="角丸四角形 438">
            <a:extLst>
              <a:ext uri="{FF2B5EF4-FFF2-40B4-BE49-F238E27FC236}">
                <a16:creationId xmlns:a16="http://schemas.microsoft.com/office/drawing/2014/main" xmlns="" id="{20922CCF-9F4E-3A41-BFD8-8B73EF1F270E}"/>
              </a:ext>
            </a:extLst>
          </p:cNvPr>
          <p:cNvSpPr/>
          <p:nvPr/>
        </p:nvSpPr>
        <p:spPr>
          <a:xfrm>
            <a:off x="3707126" y="7127645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0" name="角丸四角形 439">
            <a:extLst>
              <a:ext uri="{FF2B5EF4-FFF2-40B4-BE49-F238E27FC236}">
                <a16:creationId xmlns:a16="http://schemas.microsoft.com/office/drawing/2014/main" xmlns="" id="{956669FC-D163-5D4A-8B28-D5AD2BF8A583}"/>
              </a:ext>
            </a:extLst>
          </p:cNvPr>
          <p:cNvSpPr/>
          <p:nvPr/>
        </p:nvSpPr>
        <p:spPr>
          <a:xfrm>
            <a:off x="3604877" y="712764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1" name="角丸四角形 440">
            <a:extLst>
              <a:ext uri="{FF2B5EF4-FFF2-40B4-BE49-F238E27FC236}">
                <a16:creationId xmlns:a16="http://schemas.microsoft.com/office/drawing/2014/main" xmlns="" id="{A7E93045-54BE-2D4E-851D-B3513B430756}"/>
              </a:ext>
            </a:extLst>
          </p:cNvPr>
          <p:cNvSpPr/>
          <p:nvPr/>
        </p:nvSpPr>
        <p:spPr>
          <a:xfrm>
            <a:off x="3523177" y="720636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2" name="角丸四角形 441">
            <a:extLst>
              <a:ext uri="{FF2B5EF4-FFF2-40B4-BE49-F238E27FC236}">
                <a16:creationId xmlns:a16="http://schemas.microsoft.com/office/drawing/2014/main" xmlns="" id="{CBFED7D0-A71C-EF4E-8A96-1503BF7342B4}"/>
              </a:ext>
            </a:extLst>
          </p:cNvPr>
          <p:cNvSpPr/>
          <p:nvPr/>
        </p:nvSpPr>
        <p:spPr>
          <a:xfrm>
            <a:off x="3710301" y="720636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3" name="角丸四角形 442">
            <a:extLst>
              <a:ext uri="{FF2B5EF4-FFF2-40B4-BE49-F238E27FC236}">
                <a16:creationId xmlns:a16="http://schemas.microsoft.com/office/drawing/2014/main" xmlns="" id="{2262318F-B62C-2C48-8E42-14A6CD7FF483}"/>
              </a:ext>
            </a:extLst>
          </p:cNvPr>
          <p:cNvSpPr/>
          <p:nvPr/>
        </p:nvSpPr>
        <p:spPr>
          <a:xfrm>
            <a:off x="3608052" y="720636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4" name="テキスト ボックス 443">
            <a:extLst>
              <a:ext uri="{FF2B5EF4-FFF2-40B4-BE49-F238E27FC236}">
                <a16:creationId xmlns:a16="http://schemas.microsoft.com/office/drawing/2014/main" xmlns="" id="{E4E4985B-F097-ED41-A413-EA1DB1ABBB55}"/>
              </a:ext>
            </a:extLst>
          </p:cNvPr>
          <p:cNvSpPr txBox="1"/>
          <p:nvPr/>
        </p:nvSpPr>
        <p:spPr>
          <a:xfrm>
            <a:off x="-8845" y="0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左中かっこ 445">
            <a:extLst>
              <a:ext uri="{FF2B5EF4-FFF2-40B4-BE49-F238E27FC236}">
                <a16:creationId xmlns:a16="http://schemas.microsoft.com/office/drawing/2014/main" xmlns="" id="{D3870EA4-853C-EA43-AF16-724DDB6D7DA0}"/>
              </a:ext>
            </a:extLst>
          </p:cNvPr>
          <p:cNvSpPr/>
          <p:nvPr/>
        </p:nvSpPr>
        <p:spPr>
          <a:xfrm rot="10800000">
            <a:off x="4056169" y="7026352"/>
            <a:ext cx="181298" cy="709257"/>
          </a:xfrm>
          <a:prstGeom prst="leftBrace">
            <a:avLst>
              <a:gd name="adj1" fmla="val 56881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7" name="テキスト ボックス 446">
            <a:extLst>
              <a:ext uri="{FF2B5EF4-FFF2-40B4-BE49-F238E27FC236}">
                <a16:creationId xmlns:a16="http://schemas.microsoft.com/office/drawing/2014/main" xmlns="" id="{EE4D65A8-2023-E545-81CB-35C4C464C6D1}"/>
              </a:ext>
            </a:extLst>
          </p:cNvPr>
          <p:cNvSpPr txBox="1"/>
          <p:nvPr/>
        </p:nvSpPr>
        <p:spPr>
          <a:xfrm>
            <a:off x="4231153" y="7095404"/>
            <a:ext cx="1715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Calculated tumor content with 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68.0%</a:t>
            </a:r>
          </a:p>
        </p:txBody>
      </p:sp>
      <p:sp>
        <p:nvSpPr>
          <p:cNvPr id="448" name="下矢印 447">
            <a:extLst>
              <a:ext uri="{FF2B5EF4-FFF2-40B4-BE49-F238E27FC236}">
                <a16:creationId xmlns:a16="http://schemas.microsoft.com/office/drawing/2014/main" xmlns="" id="{D27F2339-2B3D-C04E-BC5A-588F4F03F409}"/>
              </a:ext>
            </a:extLst>
          </p:cNvPr>
          <p:cNvSpPr/>
          <p:nvPr/>
        </p:nvSpPr>
        <p:spPr>
          <a:xfrm>
            <a:off x="3629141" y="3832409"/>
            <a:ext cx="111741" cy="46382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9" name="下矢印 448">
            <a:extLst>
              <a:ext uri="{FF2B5EF4-FFF2-40B4-BE49-F238E27FC236}">
                <a16:creationId xmlns:a16="http://schemas.microsoft.com/office/drawing/2014/main" xmlns="" id="{BEB68810-78DE-3746-AD94-80A5AB8CC890}"/>
              </a:ext>
            </a:extLst>
          </p:cNvPr>
          <p:cNvSpPr/>
          <p:nvPr/>
        </p:nvSpPr>
        <p:spPr>
          <a:xfrm>
            <a:off x="4492809" y="3831887"/>
            <a:ext cx="111741" cy="46382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0" name="下矢印 449">
            <a:extLst>
              <a:ext uri="{FF2B5EF4-FFF2-40B4-BE49-F238E27FC236}">
                <a16:creationId xmlns:a16="http://schemas.microsoft.com/office/drawing/2014/main" xmlns="" id="{D03794ED-F071-5A4B-A477-16DC95342BA8}"/>
              </a:ext>
            </a:extLst>
          </p:cNvPr>
          <p:cNvSpPr/>
          <p:nvPr/>
        </p:nvSpPr>
        <p:spPr>
          <a:xfrm>
            <a:off x="5016025" y="3836580"/>
            <a:ext cx="111741" cy="46382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3" name="下矢印 452">
            <a:extLst>
              <a:ext uri="{FF2B5EF4-FFF2-40B4-BE49-F238E27FC236}">
                <a16:creationId xmlns:a16="http://schemas.microsoft.com/office/drawing/2014/main" xmlns="" id="{6E51F913-5481-C94C-AD7C-68D3067867A7}"/>
              </a:ext>
            </a:extLst>
          </p:cNvPr>
          <p:cNvSpPr/>
          <p:nvPr/>
        </p:nvSpPr>
        <p:spPr>
          <a:xfrm>
            <a:off x="3628096" y="5813709"/>
            <a:ext cx="111741" cy="42398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69" name="グループ化 468">
            <a:extLst>
              <a:ext uri="{FF2B5EF4-FFF2-40B4-BE49-F238E27FC236}">
                <a16:creationId xmlns:a16="http://schemas.microsoft.com/office/drawing/2014/main" xmlns="" id="{D0D6B34D-B7FB-1C43-A19C-2EF3F63B2D4A}"/>
              </a:ext>
            </a:extLst>
          </p:cNvPr>
          <p:cNvGrpSpPr/>
          <p:nvPr/>
        </p:nvGrpSpPr>
        <p:grpSpPr>
          <a:xfrm>
            <a:off x="1612573" y="4285422"/>
            <a:ext cx="1764465" cy="247894"/>
            <a:chOff x="222673" y="4757277"/>
            <a:chExt cx="1764465" cy="247894"/>
          </a:xfrm>
        </p:grpSpPr>
        <p:sp>
          <p:nvSpPr>
            <p:cNvPr id="470" name="角丸四角形 469">
              <a:extLst>
                <a:ext uri="{FF2B5EF4-FFF2-40B4-BE49-F238E27FC236}">
                  <a16:creationId xmlns:a16="http://schemas.microsoft.com/office/drawing/2014/main" xmlns="" id="{FF8ABFBE-5F29-F74E-B06A-3F16E427E57B}"/>
                </a:ext>
              </a:extLst>
            </p:cNvPr>
            <p:cNvSpPr/>
            <p:nvPr/>
          </p:nvSpPr>
          <p:spPr>
            <a:xfrm>
              <a:off x="232575" y="4757277"/>
              <a:ext cx="1754563" cy="2461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Wingdings" pitchFamily="2" charset="2"/>
                <a:buChar char="Ø"/>
              </a:pPr>
              <a:endPara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テキスト ボックス 470">
              <a:extLst>
                <a:ext uri="{FF2B5EF4-FFF2-40B4-BE49-F238E27FC236}">
                  <a16:creationId xmlns:a16="http://schemas.microsoft.com/office/drawing/2014/main" xmlns="" id="{DB26D669-FD34-BF44-9199-48FF8BDE08C6}"/>
                </a:ext>
              </a:extLst>
            </p:cNvPr>
            <p:cNvSpPr txBox="1"/>
            <p:nvPr/>
          </p:nvSpPr>
          <p:spPr>
            <a:xfrm>
              <a:off x="222673" y="4758950"/>
              <a:ext cx="17614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itchFamily="2" charset="2"/>
                <a:buChar char="Ø"/>
              </a:pP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Calculated BAF of SNPs</a:t>
              </a:r>
            </a:p>
          </p:txBody>
        </p:sp>
      </p:grpSp>
      <p:grpSp>
        <p:nvGrpSpPr>
          <p:cNvPr id="478" name="グループ化 477">
            <a:extLst>
              <a:ext uri="{FF2B5EF4-FFF2-40B4-BE49-F238E27FC236}">
                <a16:creationId xmlns:a16="http://schemas.microsoft.com/office/drawing/2014/main" xmlns="" id="{9D688C09-994B-954C-8DAD-D05AF81546A4}"/>
              </a:ext>
            </a:extLst>
          </p:cNvPr>
          <p:cNvGrpSpPr/>
          <p:nvPr/>
        </p:nvGrpSpPr>
        <p:grpSpPr>
          <a:xfrm>
            <a:off x="1184747" y="6225123"/>
            <a:ext cx="2187735" cy="272571"/>
            <a:chOff x="571085" y="6254822"/>
            <a:chExt cx="2187735" cy="272571"/>
          </a:xfrm>
        </p:grpSpPr>
        <p:sp>
          <p:nvSpPr>
            <p:cNvPr id="479" name="角丸四角形 478">
              <a:extLst>
                <a:ext uri="{FF2B5EF4-FFF2-40B4-BE49-F238E27FC236}">
                  <a16:creationId xmlns:a16="http://schemas.microsoft.com/office/drawing/2014/main" xmlns="" id="{79D234BB-6726-EB42-BABF-06763CF74C4E}"/>
                </a:ext>
              </a:extLst>
            </p:cNvPr>
            <p:cNvSpPr/>
            <p:nvPr/>
          </p:nvSpPr>
          <p:spPr>
            <a:xfrm>
              <a:off x="629405" y="6254822"/>
              <a:ext cx="2092382" cy="2725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Wingdings" pitchFamily="2" charset="2"/>
                <a:buChar char="Ø"/>
              </a:pPr>
              <a:endPara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テキスト ボックス 479">
              <a:extLst>
                <a:ext uri="{FF2B5EF4-FFF2-40B4-BE49-F238E27FC236}">
                  <a16:creationId xmlns:a16="http://schemas.microsoft.com/office/drawing/2014/main" xmlns="" id="{0EAE3955-8859-7045-A714-C2FAAF5B073A}"/>
                </a:ext>
              </a:extLst>
            </p:cNvPr>
            <p:cNvSpPr txBox="1"/>
            <p:nvPr/>
          </p:nvSpPr>
          <p:spPr>
            <a:xfrm>
              <a:off x="571085" y="6273023"/>
              <a:ext cx="218773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itchFamily="2" charset="2"/>
                <a:buChar char="Ø"/>
              </a:pP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Calculated VAF of </a:t>
              </a:r>
              <a:r>
                <a:rPr kumimoji="1" lang="en-US" altLang="ja-JP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H3F3A K27M</a:t>
              </a:r>
            </a:p>
          </p:txBody>
        </p:sp>
      </p:grpSp>
      <p:sp>
        <p:nvSpPr>
          <p:cNvPr id="481" name="テキスト ボックス 480">
            <a:extLst>
              <a:ext uri="{FF2B5EF4-FFF2-40B4-BE49-F238E27FC236}">
                <a16:creationId xmlns:a16="http://schemas.microsoft.com/office/drawing/2014/main" xmlns="" id="{5BCDD809-B2DF-C544-852A-537EA831BA05}"/>
              </a:ext>
            </a:extLst>
          </p:cNvPr>
          <p:cNvSpPr txBox="1"/>
          <p:nvPr/>
        </p:nvSpPr>
        <p:spPr>
          <a:xfrm>
            <a:off x="400940" y="425249"/>
            <a:ext cx="6591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u="sng" dirty="0">
                <a:latin typeface="Arial" panose="020B0604020202020204" pitchFamily="34" charset="0"/>
                <a:cs typeface="Arial" panose="020B0604020202020204" pitchFamily="34" charset="0"/>
              </a:rPr>
              <a:t>Case 10</a:t>
            </a:r>
            <a:endParaRPr kumimoji="1" lang="ja-JP" altLang="en-US" sz="1000" u="sng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下矢印 158">
            <a:extLst>
              <a:ext uri="{FF2B5EF4-FFF2-40B4-BE49-F238E27FC236}">
                <a16:creationId xmlns:a16="http://schemas.microsoft.com/office/drawing/2014/main" xmlns="" id="{E2F7D30A-F34A-C94F-B357-85BE69B818A7}"/>
              </a:ext>
            </a:extLst>
          </p:cNvPr>
          <p:cNvSpPr/>
          <p:nvPr/>
        </p:nvSpPr>
        <p:spPr>
          <a:xfrm>
            <a:off x="4193306" y="1291439"/>
            <a:ext cx="128314" cy="20281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0" name="右大かっこ 159">
            <a:extLst>
              <a:ext uri="{FF2B5EF4-FFF2-40B4-BE49-F238E27FC236}">
                <a16:creationId xmlns:a16="http://schemas.microsoft.com/office/drawing/2014/main" xmlns="" id="{DE07A955-F6B3-594B-B2D8-0A2C2C34E287}"/>
              </a:ext>
            </a:extLst>
          </p:cNvPr>
          <p:cNvSpPr/>
          <p:nvPr/>
        </p:nvSpPr>
        <p:spPr>
          <a:xfrm rot="16200000">
            <a:off x="4168963" y="762133"/>
            <a:ext cx="152911" cy="1650790"/>
          </a:xfrm>
          <a:prstGeom prst="rightBracket">
            <a:avLst>
              <a:gd name="adj" fmla="val 27418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1" name="六角形 160">
            <a:extLst>
              <a:ext uri="{FF2B5EF4-FFF2-40B4-BE49-F238E27FC236}">
                <a16:creationId xmlns:a16="http://schemas.microsoft.com/office/drawing/2014/main" xmlns="" id="{0F8781FE-B1E0-B84F-9296-F9973DBBB718}"/>
              </a:ext>
            </a:extLst>
          </p:cNvPr>
          <p:cNvSpPr/>
          <p:nvPr/>
        </p:nvSpPr>
        <p:spPr>
          <a:xfrm>
            <a:off x="3082190" y="983891"/>
            <a:ext cx="2357102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xmlns="" id="{A0817359-A835-F845-998B-106337525A6E}"/>
              </a:ext>
            </a:extLst>
          </p:cNvPr>
          <p:cNvSpPr txBox="1"/>
          <p:nvPr/>
        </p:nvSpPr>
        <p:spPr>
          <a:xfrm>
            <a:off x="3067021" y="993541"/>
            <a:ext cx="2387130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Estimated copy number by WGS: </a:t>
            </a:r>
            <a:r>
              <a:rPr kumimoji="1" lang="en-US" altLang="ja-JP" sz="1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2 </a:t>
            </a:r>
            <a:r>
              <a:rPr lang="en-US" altLang="ja-JP" sz="1000" dirty="0">
                <a:latin typeface="Cambria Math" panose="02040503050406030204" pitchFamily="18" charset="0"/>
                <a:ea typeface="游明朝" panose="02020400000000000000" pitchFamily="18" charset="-128"/>
                <a:cs typeface="Cambria Math" panose="02040503050406030204" pitchFamily="18" charset="0"/>
              </a:rPr>
              <a:t>≦</a:t>
            </a:r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角丸四角形 164">
            <a:extLst>
              <a:ext uri="{FF2B5EF4-FFF2-40B4-BE49-F238E27FC236}">
                <a16:creationId xmlns:a16="http://schemas.microsoft.com/office/drawing/2014/main" xmlns="" id="{4A9391D0-9C2C-FF45-8C25-4C6FB00C8DBA}"/>
              </a:ext>
            </a:extLst>
          </p:cNvPr>
          <p:cNvSpPr/>
          <p:nvPr/>
        </p:nvSpPr>
        <p:spPr>
          <a:xfrm>
            <a:off x="2632702" y="1725985"/>
            <a:ext cx="718946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Tumor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角丸四角形 165">
            <a:extLst>
              <a:ext uri="{FF2B5EF4-FFF2-40B4-BE49-F238E27FC236}">
                <a16:creationId xmlns:a16="http://schemas.microsoft.com/office/drawing/2014/main" xmlns="" id="{85860008-9E6B-4C4E-A226-295D575DA53C}"/>
              </a:ext>
            </a:extLst>
          </p:cNvPr>
          <p:cNvSpPr/>
          <p:nvPr/>
        </p:nvSpPr>
        <p:spPr>
          <a:xfrm>
            <a:off x="2642847" y="2108683"/>
            <a:ext cx="718579" cy="381778"/>
          </a:xfrm>
          <a:prstGeom prst="roundRect">
            <a:avLst>
              <a:gd name="adj" fmla="val 438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六角形 167">
            <a:extLst>
              <a:ext uri="{FF2B5EF4-FFF2-40B4-BE49-F238E27FC236}">
                <a16:creationId xmlns:a16="http://schemas.microsoft.com/office/drawing/2014/main" xmlns="" id="{E6B6A9E9-884E-EA40-A6D6-2CDB96B5BB2F}"/>
              </a:ext>
            </a:extLst>
          </p:cNvPr>
          <p:cNvSpPr/>
          <p:nvPr/>
        </p:nvSpPr>
        <p:spPr>
          <a:xfrm>
            <a:off x="2907934" y="2621240"/>
            <a:ext cx="2575343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9" name="テキスト ボックス 168">
            <a:extLst>
              <a:ext uri="{FF2B5EF4-FFF2-40B4-BE49-F238E27FC236}">
                <a16:creationId xmlns:a16="http://schemas.microsoft.com/office/drawing/2014/main" xmlns="" id="{94EDCC7C-989C-C745-81A3-756A1C498B6D}"/>
              </a:ext>
            </a:extLst>
          </p:cNvPr>
          <p:cNvSpPr txBox="1"/>
          <p:nvPr/>
        </p:nvSpPr>
        <p:spPr>
          <a:xfrm>
            <a:off x="3005978" y="2641668"/>
            <a:ext cx="257534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 50% </a:t>
            </a:r>
            <a:r>
              <a:rPr lang="en-US" altLang="ja-JP" sz="1000" dirty="0">
                <a:latin typeface="Cambria Math" panose="02040503050406030204" pitchFamily="18" charset="0"/>
                <a:ea typeface="游明朝" panose="02020400000000000000" pitchFamily="18" charset="-128"/>
                <a:cs typeface="Cambria Math" panose="02040503050406030204" pitchFamily="18" charset="0"/>
              </a:rPr>
              <a:t>≦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六角形 169">
            <a:extLst>
              <a:ext uri="{FF2B5EF4-FFF2-40B4-BE49-F238E27FC236}">
                <a16:creationId xmlns:a16="http://schemas.microsoft.com/office/drawing/2014/main" xmlns="" id="{6976FC8D-3152-E94A-ABB8-A20F5D099FA1}"/>
              </a:ext>
            </a:extLst>
          </p:cNvPr>
          <p:cNvSpPr/>
          <p:nvPr/>
        </p:nvSpPr>
        <p:spPr>
          <a:xfrm>
            <a:off x="3317748" y="3910738"/>
            <a:ext cx="2136403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xmlns="" id="{712A8990-7C44-AE4C-8FFC-EF0A601DBA5E}"/>
              </a:ext>
            </a:extLst>
          </p:cNvPr>
          <p:cNvSpPr txBox="1"/>
          <p:nvPr/>
        </p:nvSpPr>
        <p:spPr>
          <a:xfrm>
            <a:off x="3698094" y="3931134"/>
            <a:ext cx="1462765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Tumor content: 64.1%</a:t>
            </a:r>
          </a:p>
        </p:txBody>
      </p:sp>
      <p:sp>
        <p:nvSpPr>
          <p:cNvPr id="172" name="六角形 171">
            <a:extLst>
              <a:ext uri="{FF2B5EF4-FFF2-40B4-BE49-F238E27FC236}">
                <a16:creationId xmlns:a16="http://schemas.microsoft.com/office/drawing/2014/main" xmlns="" id="{FC8AB76F-FF3F-E446-972E-FE9854710B13}"/>
              </a:ext>
            </a:extLst>
          </p:cNvPr>
          <p:cNvSpPr/>
          <p:nvPr/>
        </p:nvSpPr>
        <p:spPr>
          <a:xfrm>
            <a:off x="3055010" y="4624077"/>
            <a:ext cx="1961015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xmlns="" id="{A020377C-0D27-A74A-932B-5D92C8F11CA8}"/>
              </a:ext>
            </a:extLst>
          </p:cNvPr>
          <p:cNvSpPr txBox="1"/>
          <p:nvPr/>
        </p:nvSpPr>
        <p:spPr>
          <a:xfrm>
            <a:off x="3130276" y="4637058"/>
            <a:ext cx="1879041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BAF of SNPs by WGS: 71.0%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六角形 173">
            <a:extLst>
              <a:ext uri="{FF2B5EF4-FFF2-40B4-BE49-F238E27FC236}">
                <a16:creationId xmlns:a16="http://schemas.microsoft.com/office/drawing/2014/main" xmlns="" id="{C5FC8633-6969-B145-A09D-C168A619EAE9}"/>
              </a:ext>
            </a:extLst>
          </p:cNvPr>
          <p:cNvSpPr/>
          <p:nvPr/>
        </p:nvSpPr>
        <p:spPr>
          <a:xfrm>
            <a:off x="3251363" y="5865116"/>
            <a:ext cx="1661136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6" name="六角形 175">
            <a:extLst>
              <a:ext uri="{FF2B5EF4-FFF2-40B4-BE49-F238E27FC236}">
                <a16:creationId xmlns:a16="http://schemas.microsoft.com/office/drawing/2014/main" xmlns="" id="{DB37D22E-DCD0-734E-9D58-2E063698795D}"/>
              </a:ext>
            </a:extLst>
          </p:cNvPr>
          <p:cNvSpPr/>
          <p:nvPr/>
        </p:nvSpPr>
        <p:spPr>
          <a:xfrm>
            <a:off x="2866831" y="6572607"/>
            <a:ext cx="2504840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7" name="テキスト ボックス 176">
            <a:extLst>
              <a:ext uri="{FF2B5EF4-FFF2-40B4-BE49-F238E27FC236}">
                <a16:creationId xmlns:a16="http://schemas.microsoft.com/office/drawing/2014/main" xmlns="" id="{D0939B02-5909-3744-B51D-4CE9D773ED56}"/>
              </a:ext>
            </a:extLst>
          </p:cNvPr>
          <p:cNvSpPr txBox="1"/>
          <p:nvPr/>
        </p:nvSpPr>
        <p:spPr>
          <a:xfrm>
            <a:off x="2913556" y="6592435"/>
            <a:ext cx="246401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 68.0%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xmlns="" id="{FA575092-C4D6-2940-8CAB-2E8631B3FA1C}"/>
              </a:ext>
            </a:extLst>
          </p:cNvPr>
          <p:cNvSpPr txBox="1"/>
          <p:nvPr/>
        </p:nvSpPr>
        <p:spPr>
          <a:xfrm>
            <a:off x="3361426" y="5881782"/>
            <a:ext cx="1462765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Tumor content: 64.1%</a:t>
            </a:r>
          </a:p>
        </p:txBody>
      </p:sp>
      <p:sp>
        <p:nvSpPr>
          <p:cNvPr id="179" name="角丸四角形 178">
            <a:extLst>
              <a:ext uri="{FF2B5EF4-FFF2-40B4-BE49-F238E27FC236}">
                <a16:creationId xmlns:a16="http://schemas.microsoft.com/office/drawing/2014/main" xmlns="" id="{7E628458-888A-4743-811F-2EBF90F3F4E0}"/>
              </a:ext>
            </a:extLst>
          </p:cNvPr>
          <p:cNvSpPr/>
          <p:nvPr/>
        </p:nvSpPr>
        <p:spPr>
          <a:xfrm>
            <a:off x="5491121" y="3158744"/>
            <a:ext cx="81778" cy="68541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0" name="角丸四角形 179">
            <a:extLst>
              <a:ext uri="{FF2B5EF4-FFF2-40B4-BE49-F238E27FC236}">
                <a16:creationId xmlns:a16="http://schemas.microsoft.com/office/drawing/2014/main" xmlns="" id="{2C8E08C1-DC5F-8647-A483-EC93399A03D3}"/>
              </a:ext>
            </a:extLst>
          </p:cNvPr>
          <p:cNvSpPr/>
          <p:nvPr/>
        </p:nvSpPr>
        <p:spPr>
          <a:xfrm>
            <a:off x="5491131" y="3292352"/>
            <a:ext cx="81768" cy="685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1" name="テキスト ボックス 180">
            <a:extLst>
              <a:ext uri="{FF2B5EF4-FFF2-40B4-BE49-F238E27FC236}">
                <a16:creationId xmlns:a16="http://schemas.microsoft.com/office/drawing/2014/main" xmlns="" id="{FF404BD4-9E5F-F442-B599-A207086707AE}"/>
              </a:ext>
            </a:extLst>
          </p:cNvPr>
          <p:cNvSpPr txBox="1"/>
          <p:nvPr/>
        </p:nvSpPr>
        <p:spPr>
          <a:xfrm>
            <a:off x="5532010" y="3069903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K27M</a:t>
            </a:r>
            <a:endParaRPr kumimoji="1" lang="ja-JP" altLang="en-US" sz="1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テキスト ボックス 181">
            <a:extLst>
              <a:ext uri="{FF2B5EF4-FFF2-40B4-BE49-F238E27FC236}">
                <a16:creationId xmlns:a16="http://schemas.microsoft.com/office/drawing/2014/main" xmlns="" id="{39BB60FB-7CEE-3B4F-8EC0-94FB93740A61}"/>
              </a:ext>
            </a:extLst>
          </p:cNvPr>
          <p:cNvSpPr txBox="1"/>
          <p:nvPr/>
        </p:nvSpPr>
        <p:spPr>
          <a:xfrm>
            <a:off x="5532009" y="3209149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SNPs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795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11113</TotalTime>
  <Words>114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Maeda</dc:creator>
  <cp:lastModifiedBy>JOLANO</cp:lastModifiedBy>
  <cp:revision>437</cp:revision>
  <cp:lastPrinted>2019-11-22T07:48:55Z</cp:lastPrinted>
  <dcterms:created xsi:type="dcterms:W3CDTF">2019-10-13T04:59:10Z</dcterms:created>
  <dcterms:modified xsi:type="dcterms:W3CDTF">2020-01-18T13:20:40Z</dcterms:modified>
</cp:coreProperties>
</file>