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1.xml" ContentType="application/vnd.openxmlformats-officedocument.themeOverr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2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6" d="100"/>
          <a:sy n="66" d="100"/>
        </p:scale>
        <p:origin x="600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Chart%20in%20Microsoft%20PowerPoint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oleObject" Target="Book1" TargetMode="Externa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oleObject" Target="Book1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800" b="1" i="0" u="sng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2800" u="sng" dirty="0"/>
              <a:t>Candidate proteins</a:t>
            </a:r>
            <a:r>
              <a:rPr lang="en-US" sz="2800" u="sng" baseline="0" dirty="0"/>
              <a:t> to validate</a:t>
            </a:r>
            <a:endParaRPr lang="en-US" sz="2800" u="sng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1" i="0" u="sng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50943820441562404"/>
          <c:y val="0.18325267496577299"/>
          <c:w val="0.363319330661872"/>
          <c:h val="0.63413555901196095"/>
        </c:manualLayout>
      </c:layout>
      <c:pieChart>
        <c:varyColors val="1"/>
        <c:dLbls>
          <c:showLegendKey val="0"/>
          <c:showVal val="0"/>
          <c:showCatName val="0"/>
          <c:showSerName val="0"/>
          <c:showPercent val="1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7.5933616781563906E-2"/>
          <c:y val="0.26924253786616298"/>
          <c:w val="0.335934294977834"/>
          <c:h val="0.4465344128430169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6350" cap="flat" cmpd="sng" algn="ctr">
      <a:noFill/>
      <a:prstDash val="solid"/>
      <a:miter lim="800000"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2800" b="1" i="0" u="sng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GB" sz="2800" b="1" u="sng">
                <a:solidFill>
                  <a:schemeClr val="tx1"/>
                </a:solidFill>
              </a:rPr>
              <a:t>Total proteins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1" i="0" u="sng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5">
                  <a:shade val="76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69A7-41E8-B556-42253AE8FA14}"/>
              </c:ext>
            </c:extLst>
          </c:dPt>
          <c:dPt>
            <c:idx val="1"/>
            <c:bubble3D val="0"/>
            <c:spPr>
              <a:solidFill>
                <a:schemeClr val="accent5">
                  <a:tint val="77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69A7-41E8-B556-42253AE8FA14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Sheet1!$A$2:$A$3</c:f>
              <c:strCache>
                <c:ptCount val="2"/>
                <c:pt idx="0">
                  <c:v>Mitochondrial proteins</c:v>
                </c:pt>
                <c:pt idx="1">
                  <c:v>Other proteins</c:v>
                </c:pt>
              </c:strCache>
            </c:strRef>
          </c:cat>
          <c:val>
            <c:numRef>
              <c:f>Sheet1!$B$2:$B$3</c:f>
              <c:numCache>
                <c:formatCode>0%</c:formatCode>
                <c:ptCount val="2"/>
                <c:pt idx="0">
                  <c:v>0.16</c:v>
                </c:pt>
                <c:pt idx="1">
                  <c:v>0.84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9A7-41E8-B556-42253AE8FA14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6729952305693374"/>
          <c:y val="0.25669461012822437"/>
          <c:w val="0.2941399825021872"/>
          <c:h val="0.5617914036891483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2800" b="1" i="0" u="sng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GB" sz="2800" b="1" u="sng">
                <a:solidFill>
                  <a:schemeClr val="tx1"/>
                </a:solidFill>
              </a:rPr>
              <a:t>Candidate proteins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1" i="0" u="sng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5">
                  <a:shade val="76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5E03-4C02-BA98-1DECDB888E80}"/>
              </c:ext>
            </c:extLst>
          </c:dPt>
          <c:dPt>
            <c:idx val="1"/>
            <c:bubble3D val="0"/>
            <c:spPr>
              <a:solidFill>
                <a:schemeClr val="accent5">
                  <a:tint val="77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5E03-4C02-BA98-1DECDB888E8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Sheet1!$A$5:$A$6</c:f>
              <c:strCache>
                <c:ptCount val="2"/>
                <c:pt idx="0">
                  <c:v>Mitochondrial proteins</c:v>
                </c:pt>
                <c:pt idx="1">
                  <c:v>Other proteins</c:v>
                </c:pt>
              </c:strCache>
            </c:strRef>
          </c:cat>
          <c:val>
            <c:numRef>
              <c:f>Sheet1!$B$5:$B$6</c:f>
              <c:numCache>
                <c:formatCode>0%</c:formatCode>
                <c:ptCount val="2"/>
                <c:pt idx="0">
                  <c:v>0.61</c:v>
                </c:pt>
                <c:pt idx="1">
                  <c:v>0.39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E03-4C02-BA98-1DECDB888E80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2.xml><?xml version="1.0" encoding="utf-8"?>
<cs:colorStyle xmlns:cs="http://schemas.microsoft.com/office/drawing/2012/chartStyle" xmlns:a="http://schemas.openxmlformats.org/drawingml/2006/main" meth="withinLinear" id="18">
  <a:schemeClr val="accent5"/>
</cs:colorStyle>
</file>

<file path=ppt/charts/colors3.xml><?xml version="1.0" encoding="utf-8"?>
<cs:colorStyle xmlns:cs="http://schemas.microsoft.com/office/drawing/2012/chartStyle" xmlns:a="http://schemas.openxmlformats.org/drawingml/2006/main" meth="withinLinear" id="18">
  <a:schemeClr val="accent5"/>
</cs:colorStyle>
</file>

<file path=ppt/charts/style1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39280-EEFA-4318-88B5-B8559938BCCB}" type="datetimeFigureOut">
              <a:rPr lang="en-GB" smtClean="0"/>
              <a:t>12/03/2021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668250-F8D3-4A2A-B8FB-C7C8383FFBA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288097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39280-EEFA-4318-88B5-B8559938BCCB}" type="datetimeFigureOut">
              <a:rPr lang="en-GB" smtClean="0"/>
              <a:t>12/03/2021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668250-F8D3-4A2A-B8FB-C7C8383FFBA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03009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39280-EEFA-4318-88B5-B8559938BCCB}" type="datetimeFigureOut">
              <a:rPr lang="en-GB" smtClean="0"/>
              <a:t>12/03/2021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668250-F8D3-4A2A-B8FB-C7C8383FFBA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66440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39280-EEFA-4318-88B5-B8559938BCCB}" type="datetimeFigureOut">
              <a:rPr lang="en-GB" smtClean="0"/>
              <a:t>12/03/2021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668250-F8D3-4A2A-B8FB-C7C8383FFBA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07073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39280-EEFA-4318-88B5-B8559938BCCB}" type="datetimeFigureOut">
              <a:rPr lang="en-GB" smtClean="0"/>
              <a:t>12/03/2021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668250-F8D3-4A2A-B8FB-C7C8383FFBA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931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39280-EEFA-4318-88B5-B8559938BCCB}" type="datetimeFigureOut">
              <a:rPr lang="en-GB" smtClean="0"/>
              <a:t>12/03/2021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668250-F8D3-4A2A-B8FB-C7C8383FFBA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78713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39280-EEFA-4318-88B5-B8559938BCCB}" type="datetimeFigureOut">
              <a:rPr lang="en-GB" smtClean="0"/>
              <a:t>12/03/2021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668250-F8D3-4A2A-B8FB-C7C8383FFBA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02731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39280-EEFA-4318-88B5-B8559938BCCB}" type="datetimeFigureOut">
              <a:rPr lang="en-GB" smtClean="0"/>
              <a:t>12/03/2021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668250-F8D3-4A2A-B8FB-C7C8383FFBA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707622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39280-EEFA-4318-88B5-B8559938BCCB}" type="datetimeFigureOut">
              <a:rPr lang="en-GB" smtClean="0"/>
              <a:t>12/03/2021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668250-F8D3-4A2A-B8FB-C7C8383FFBA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80259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39280-EEFA-4318-88B5-B8559938BCCB}" type="datetimeFigureOut">
              <a:rPr lang="en-GB" smtClean="0"/>
              <a:t>12/03/2021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668250-F8D3-4A2A-B8FB-C7C8383FFBA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44906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39280-EEFA-4318-88B5-B8559938BCCB}" type="datetimeFigureOut">
              <a:rPr lang="en-GB" smtClean="0"/>
              <a:t>12/03/2021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668250-F8D3-4A2A-B8FB-C7C8383FFBA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729595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139280-EEFA-4318-88B5-B8559938BCCB}" type="datetimeFigureOut">
              <a:rPr lang="en-GB" smtClean="0"/>
              <a:t>12/03/2021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668250-F8D3-4A2A-B8FB-C7C8383FFBA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14871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F35BE0B7-3813-4489-A1E2-77A8793DE746}"/>
              </a:ext>
            </a:extLst>
          </p:cNvPr>
          <p:cNvGraphicFramePr>
            <a:graphicFrameLocks/>
          </p:cNvGraphicFramePr>
          <p:nvPr>
            <p:extLst/>
          </p:nvPr>
        </p:nvGraphicFramePr>
        <p:xfrm>
          <a:off x="454848" y="4744002"/>
          <a:ext cx="4080510" cy="23197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F1DD6A8D-023C-48D6-B412-7BA3981EFC23}"/>
              </a:ext>
            </a:extLst>
          </p:cNvPr>
          <p:cNvSpPr txBox="1"/>
          <p:nvPr/>
        </p:nvSpPr>
        <p:spPr>
          <a:xfrm>
            <a:off x="616118" y="2617470"/>
            <a:ext cx="4080510" cy="180697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GB" sz="1013" b="1" u="sng" dirty="0"/>
              <a:t>Proteins filtered that matched criteria</a:t>
            </a:r>
          </a:p>
          <a:p>
            <a:pPr algn="ctr">
              <a:defRPr/>
            </a:pPr>
            <a:endParaRPr lang="en-GB" sz="1013" u="sng" dirty="0"/>
          </a:p>
          <a:p>
            <a:pPr marL="160734" indent="-160734" algn="just">
              <a:buFont typeface="Arial" panose="020B0604020202020204" pitchFamily="34" charset="0"/>
              <a:buChar char="•"/>
              <a:defRPr/>
            </a:pPr>
            <a:r>
              <a:rPr lang="en-GB" sz="1013" dirty="0"/>
              <a:t>Proteins that changed in one direction in &gt;5 regions with at least one region &gt;2 fold change</a:t>
            </a:r>
          </a:p>
          <a:p>
            <a:pPr marL="160734" indent="-160734">
              <a:buFont typeface="Arial" panose="020B0604020202020204" pitchFamily="34" charset="0"/>
              <a:buChar char="•"/>
              <a:defRPr/>
            </a:pPr>
            <a:endParaRPr lang="en-GB" sz="1013" dirty="0"/>
          </a:p>
          <a:p>
            <a:pPr marL="160734" indent="-160734" algn="just">
              <a:buFont typeface="Arial" panose="020B0604020202020204" pitchFamily="34" charset="0"/>
              <a:buChar char="•"/>
              <a:defRPr/>
            </a:pPr>
            <a:r>
              <a:rPr lang="en-GB" sz="1013" dirty="0"/>
              <a:t>Relevant proteins that changed in at least 4 regions</a:t>
            </a:r>
          </a:p>
          <a:p>
            <a:pPr marL="160734" indent="-160734">
              <a:buFont typeface="Arial" panose="020B0604020202020204" pitchFamily="34" charset="0"/>
              <a:buChar char="•"/>
              <a:defRPr/>
            </a:pPr>
            <a:endParaRPr lang="en-GB" sz="1013" dirty="0"/>
          </a:p>
          <a:p>
            <a:pPr marL="160734" indent="-160734" algn="just">
              <a:buFont typeface="Arial" panose="020B0604020202020204" pitchFamily="34" charset="0"/>
              <a:buChar char="•"/>
              <a:defRPr/>
            </a:pPr>
            <a:r>
              <a:rPr lang="en-GB" sz="1013" dirty="0"/>
              <a:t>Proteins that have &gt;5 fold change in one region</a:t>
            </a:r>
          </a:p>
          <a:p>
            <a:pPr>
              <a:defRPr/>
            </a:pPr>
            <a:endParaRPr lang="en-GB" sz="1013" dirty="0"/>
          </a:p>
          <a:p>
            <a:pPr marL="160734" indent="-160734" algn="just">
              <a:buFont typeface="Arial" panose="020B0604020202020204" pitchFamily="34" charset="0"/>
              <a:buChar char="•"/>
              <a:defRPr/>
            </a:pPr>
            <a:r>
              <a:rPr lang="en-GB" sz="1013" dirty="0"/>
              <a:t>Added PD proteins of interest</a:t>
            </a:r>
          </a:p>
          <a:p>
            <a:endParaRPr lang="en-GB" sz="1013" dirty="0"/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F5BA567B-A664-4DB1-9784-F6A4E2DCA0B1}"/>
              </a:ext>
            </a:extLst>
          </p:cNvPr>
          <p:cNvCxnSpPr/>
          <p:nvPr/>
        </p:nvCxnSpPr>
        <p:spPr>
          <a:xfrm>
            <a:off x="2495103" y="2187237"/>
            <a:ext cx="0" cy="395943"/>
          </a:xfrm>
          <a:prstGeom prst="straightConnector1">
            <a:avLst/>
          </a:prstGeom>
          <a:ln w="635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EC57978F-A746-4B44-9491-DF4BED5F28D8}"/>
              </a:ext>
            </a:extLst>
          </p:cNvPr>
          <p:cNvCxnSpPr/>
          <p:nvPr/>
        </p:nvCxnSpPr>
        <p:spPr>
          <a:xfrm>
            <a:off x="2489388" y="4342935"/>
            <a:ext cx="0" cy="395943"/>
          </a:xfrm>
          <a:prstGeom prst="straightConnector1">
            <a:avLst/>
          </a:prstGeom>
          <a:ln w="635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3" name="Chart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76144022"/>
              </p:ext>
            </p:extLst>
          </p:nvPr>
        </p:nvGraphicFramePr>
        <p:xfrm>
          <a:off x="454848" y="122563"/>
          <a:ext cx="4241780" cy="21342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5" name="Chart 1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11876081"/>
              </p:ext>
            </p:extLst>
          </p:nvPr>
        </p:nvGraphicFramePr>
        <p:xfrm>
          <a:off x="454849" y="4647855"/>
          <a:ext cx="4241780" cy="21312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3787545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56</Words>
  <Application>Microsoft Office PowerPoint</Application>
  <PresentationFormat>Widescreen</PresentationFormat>
  <Paragraphs>12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>University College London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Christina Toomey</dc:creator>
  <cp:lastModifiedBy>Christina Toomey</cp:lastModifiedBy>
  <cp:revision>1</cp:revision>
  <dcterms:created xsi:type="dcterms:W3CDTF">2021-03-12T17:32:03Z</dcterms:created>
  <dcterms:modified xsi:type="dcterms:W3CDTF">2021-03-12T17:32:17Z</dcterms:modified>
</cp:coreProperties>
</file>