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07CFF-F46F-4FA3-A815-281D1AF3DD7E}" v="3" dt="2022-10-11T16:36:50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2" y="1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oit Mouzon" userId="2dfabbaf-164b-4f13-9956-bc94f685cdc9" providerId="ADAL" clId="{55538E57-F08E-4A88-989B-76538B2581AE}"/>
    <pc:docChg chg="delSld">
      <pc:chgData name="Benoit Mouzon" userId="2dfabbaf-164b-4f13-9956-bc94f685cdc9" providerId="ADAL" clId="{55538E57-F08E-4A88-989B-76538B2581AE}" dt="2022-06-08T19:50:35.025" v="2" actId="47"/>
      <pc:docMkLst>
        <pc:docMk/>
      </pc:docMkLst>
      <pc:sldChg chg="del">
        <pc:chgData name="Benoit Mouzon" userId="2dfabbaf-164b-4f13-9956-bc94f685cdc9" providerId="ADAL" clId="{55538E57-F08E-4A88-989B-76538B2581AE}" dt="2022-06-08T19:50:32.932" v="0" actId="47"/>
        <pc:sldMkLst>
          <pc:docMk/>
          <pc:sldMk cId="2574360540" sldId="259"/>
        </pc:sldMkLst>
      </pc:sldChg>
      <pc:sldChg chg="del">
        <pc:chgData name="Benoit Mouzon" userId="2dfabbaf-164b-4f13-9956-bc94f685cdc9" providerId="ADAL" clId="{55538E57-F08E-4A88-989B-76538B2581AE}" dt="2022-06-08T19:50:33.982" v="1" actId="47"/>
        <pc:sldMkLst>
          <pc:docMk/>
          <pc:sldMk cId="1218773522" sldId="261"/>
        </pc:sldMkLst>
      </pc:sldChg>
      <pc:sldChg chg="del">
        <pc:chgData name="Benoit Mouzon" userId="2dfabbaf-164b-4f13-9956-bc94f685cdc9" providerId="ADAL" clId="{55538E57-F08E-4A88-989B-76538B2581AE}" dt="2022-06-08T19:50:35.025" v="2" actId="47"/>
        <pc:sldMkLst>
          <pc:docMk/>
          <pc:sldMk cId="288167055" sldId="265"/>
        </pc:sldMkLst>
      </pc:sldChg>
    </pc:docChg>
  </pc:docChgLst>
  <pc:docChgLst>
    <pc:chgData name="Benoit Mouzon" userId="2dfabbaf-164b-4f13-9956-bc94f685cdc9" providerId="ADAL" clId="{FD907CFF-F46F-4FA3-A815-281D1AF3DD7E}"/>
    <pc:docChg chg="custSel delSld modSld">
      <pc:chgData name="Benoit Mouzon" userId="2dfabbaf-164b-4f13-9956-bc94f685cdc9" providerId="ADAL" clId="{FD907CFF-F46F-4FA3-A815-281D1AF3DD7E}" dt="2022-10-11T16:36:55.923" v="10" actId="1076"/>
      <pc:docMkLst>
        <pc:docMk/>
      </pc:docMkLst>
      <pc:sldChg chg="addSp delSp modSp mod">
        <pc:chgData name="Benoit Mouzon" userId="2dfabbaf-164b-4f13-9956-bc94f685cdc9" providerId="ADAL" clId="{FD907CFF-F46F-4FA3-A815-281D1AF3DD7E}" dt="2022-10-11T16:36:55.923" v="10" actId="1076"/>
        <pc:sldMkLst>
          <pc:docMk/>
          <pc:sldMk cId="492240721" sldId="256"/>
        </pc:sldMkLst>
        <pc:spChg chg="del">
          <ac:chgData name="Benoit Mouzon" userId="2dfabbaf-164b-4f13-9956-bc94f685cdc9" providerId="ADAL" clId="{FD907CFF-F46F-4FA3-A815-281D1AF3DD7E}" dt="2022-10-11T16:36:35.761" v="5" actId="478"/>
          <ac:spMkLst>
            <pc:docMk/>
            <pc:sldMk cId="492240721" sldId="256"/>
            <ac:spMk id="4" creationId="{333465D1-1557-4FED-88FC-B712D6F7F5B0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0" creationId="{40FAF85F-84E1-4BE3-BFC9-A27C466CE4DD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1" creationId="{54023551-42B2-44DD-A170-10A884C4E38E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2" creationId="{05BAD4A4-8F83-4493-ADE7-B4CE3B04B296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3" creationId="{B1804211-D816-45FE-94BB-A31461488675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4" creationId="{4B3B6F8B-C21D-489F-85F3-7FFC9D9DDBC8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5" creationId="{EDA6931E-75E2-466A-A7DE-C146DD22B66F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7" creationId="{2FBDEE99-E5FB-40A6-B7F3-B1DCB502E0C3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18" creationId="{543F102D-3EB7-4F49-AD87-627FEC831B20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20" creationId="{E1CC4F4D-DC0B-4992-86C9-9F9373203272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21" creationId="{58B6DEC9-4999-4F01-876F-D8DB2A322490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22" creationId="{78016FA3-A09C-4274-96A1-115F55ABFD34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24" creationId="{BB8648C1-2245-4CA2-A24A-803A2608B212}"/>
          </ac:spMkLst>
        </pc:spChg>
        <pc:spChg chg="del">
          <ac:chgData name="Benoit Mouzon" userId="2dfabbaf-164b-4f13-9956-bc94f685cdc9" providerId="ADAL" clId="{FD907CFF-F46F-4FA3-A815-281D1AF3DD7E}" dt="2022-10-11T16:36:47.098" v="6" actId="478"/>
          <ac:spMkLst>
            <pc:docMk/>
            <pc:sldMk cId="492240721" sldId="256"/>
            <ac:spMk id="25" creationId="{2EC2B902-9EB1-4AE9-A4B5-F907CBFFC092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28" creationId="{942C82CD-23D6-4E60-9DA2-0DFF47549A6B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29" creationId="{D2CAFF4C-DD27-4B7D-9115-D4799F2EE30D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0" creationId="{51C5940B-6EAE-4C4D-A1F2-8A7F839E2EDC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1" creationId="{C431E08B-B227-49A5-B810-769AE4B08381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2" creationId="{1C8B5522-0601-4002-AF52-8B8EF547E845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3" creationId="{EA2126AB-90DC-49FF-8161-9CCE40A76CC1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5" creationId="{0C3DFB9D-140A-463D-91DB-60FB9BB75C9B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6" creationId="{7B47EF7B-D54B-4AB9-B11B-284C7998A864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8" creationId="{75929A5D-65A8-437F-B48F-EF968FDECF56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39" creationId="{3CAD5DFB-7476-43B8-8501-E3F234AD08F8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40" creationId="{89236985-F276-4CB9-8FF7-B7E850A71893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42" creationId="{B68BDE45-8FC8-4976-8473-901A89C4CA99}"/>
          </ac:spMkLst>
        </pc:spChg>
        <pc:spChg chg="add del mod">
          <ac:chgData name="Benoit Mouzon" userId="2dfabbaf-164b-4f13-9956-bc94f685cdc9" providerId="ADAL" clId="{FD907CFF-F46F-4FA3-A815-281D1AF3DD7E}" dt="2022-10-11T16:36:49.293" v="8"/>
          <ac:spMkLst>
            <pc:docMk/>
            <pc:sldMk cId="492240721" sldId="256"/>
            <ac:spMk id="43" creationId="{ECE961D0-7A60-4F57-8358-B38D0804AB39}"/>
          </ac:spMkLst>
        </pc:spChg>
        <pc:graphicFrameChg chg="del">
          <ac:chgData name="Benoit Mouzon" userId="2dfabbaf-164b-4f13-9956-bc94f685cdc9" providerId="ADAL" clId="{FD907CFF-F46F-4FA3-A815-281D1AF3DD7E}" dt="2022-10-11T16:36:47.098" v="6" actId="478"/>
          <ac:graphicFrameMkLst>
            <pc:docMk/>
            <pc:sldMk cId="492240721" sldId="256"/>
            <ac:graphicFrameMk id="16" creationId="{2D4AEC87-D9B8-452F-B018-6716AE1A8A59}"/>
          </ac:graphicFrameMkLst>
        </pc:graphicFrameChg>
        <pc:graphicFrameChg chg="del">
          <ac:chgData name="Benoit Mouzon" userId="2dfabbaf-164b-4f13-9956-bc94f685cdc9" providerId="ADAL" clId="{FD907CFF-F46F-4FA3-A815-281D1AF3DD7E}" dt="2022-10-11T16:36:47.098" v="6" actId="478"/>
          <ac:graphicFrameMkLst>
            <pc:docMk/>
            <pc:sldMk cId="492240721" sldId="256"/>
            <ac:graphicFrameMk id="19" creationId="{0BF4D14F-6FD7-46E5-9378-0D511D67A39D}"/>
          </ac:graphicFrameMkLst>
        </pc:graphicFrameChg>
        <pc:graphicFrameChg chg="add del mod">
          <ac:chgData name="Benoit Mouzon" userId="2dfabbaf-164b-4f13-9956-bc94f685cdc9" providerId="ADAL" clId="{FD907CFF-F46F-4FA3-A815-281D1AF3DD7E}" dt="2022-10-11T16:36:49.293" v="8"/>
          <ac:graphicFrameMkLst>
            <pc:docMk/>
            <pc:sldMk cId="492240721" sldId="256"/>
            <ac:graphicFrameMk id="34" creationId="{A5E3AFD4-790B-44D0-A83E-62EB894F15BC}"/>
          </ac:graphicFrameMkLst>
        </pc:graphicFrameChg>
        <pc:graphicFrameChg chg="add del mod">
          <ac:chgData name="Benoit Mouzon" userId="2dfabbaf-164b-4f13-9956-bc94f685cdc9" providerId="ADAL" clId="{FD907CFF-F46F-4FA3-A815-281D1AF3DD7E}" dt="2022-10-11T16:36:49.293" v="8"/>
          <ac:graphicFrameMkLst>
            <pc:docMk/>
            <pc:sldMk cId="492240721" sldId="256"/>
            <ac:graphicFrameMk id="37" creationId="{B84FE6BF-CDDB-46EF-B394-194E24AD96F0}"/>
          </ac:graphicFrameMkLst>
        </pc:graphicFrameChg>
        <pc:picChg chg="add mod">
          <ac:chgData name="Benoit Mouzon" userId="2dfabbaf-164b-4f13-9956-bc94f685cdc9" providerId="ADAL" clId="{FD907CFF-F46F-4FA3-A815-281D1AF3DD7E}" dt="2022-10-11T16:36:55.923" v="10" actId="1076"/>
          <ac:picMkLst>
            <pc:docMk/>
            <pc:sldMk cId="492240721" sldId="256"/>
            <ac:picMk id="2" creationId="{CEB9738C-2AF7-416A-B567-AB30DA114B64}"/>
          </ac:picMkLst>
        </pc:picChg>
        <pc:picChg chg="del">
          <ac:chgData name="Benoit Mouzon" userId="2dfabbaf-164b-4f13-9956-bc94f685cdc9" providerId="ADAL" clId="{FD907CFF-F46F-4FA3-A815-281D1AF3DD7E}" dt="2022-10-11T16:36:47.098" v="6" actId="478"/>
          <ac:picMkLst>
            <pc:docMk/>
            <pc:sldMk cId="492240721" sldId="256"/>
            <ac:picMk id="5" creationId="{41A1B471-B326-434C-82FE-03488DDFE8E8}"/>
          </ac:picMkLst>
        </pc:picChg>
        <pc:picChg chg="del">
          <ac:chgData name="Benoit Mouzon" userId="2dfabbaf-164b-4f13-9956-bc94f685cdc9" providerId="ADAL" clId="{FD907CFF-F46F-4FA3-A815-281D1AF3DD7E}" dt="2022-10-11T16:36:47.098" v="6" actId="478"/>
          <ac:picMkLst>
            <pc:docMk/>
            <pc:sldMk cId="492240721" sldId="256"/>
            <ac:picMk id="7" creationId="{8865AC6F-14E5-4DFB-B835-A524A6260A91}"/>
          </ac:picMkLst>
        </pc:picChg>
        <pc:picChg chg="del">
          <ac:chgData name="Benoit Mouzon" userId="2dfabbaf-164b-4f13-9956-bc94f685cdc9" providerId="ADAL" clId="{FD907CFF-F46F-4FA3-A815-281D1AF3DD7E}" dt="2022-10-11T16:36:47.098" v="6" actId="478"/>
          <ac:picMkLst>
            <pc:docMk/>
            <pc:sldMk cId="492240721" sldId="256"/>
            <ac:picMk id="23" creationId="{D923D869-9802-4DCB-9D83-3AED56FF6D51}"/>
          </ac:picMkLst>
        </pc:picChg>
        <pc:picChg chg="add del mod">
          <ac:chgData name="Benoit Mouzon" userId="2dfabbaf-164b-4f13-9956-bc94f685cdc9" providerId="ADAL" clId="{FD907CFF-F46F-4FA3-A815-281D1AF3DD7E}" dt="2022-10-11T16:36:49.293" v="8"/>
          <ac:picMkLst>
            <pc:docMk/>
            <pc:sldMk cId="492240721" sldId="256"/>
            <ac:picMk id="26" creationId="{E9ABB9A6-CAB3-48F2-8ABE-9FB86C766C75}"/>
          </ac:picMkLst>
        </pc:picChg>
        <pc:picChg chg="add del mod">
          <ac:chgData name="Benoit Mouzon" userId="2dfabbaf-164b-4f13-9956-bc94f685cdc9" providerId="ADAL" clId="{FD907CFF-F46F-4FA3-A815-281D1AF3DD7E}" dt="2022-10-11T16:36:49.293" v="8"/>
          <ac:picMkLst>
            <pc:docMk/>
            <pc:sldMk cId="492240721" sldId="256"/>
            <ac:picMk id="27" creationId="{120AA688-DE7D-4382-9385-A536A959E8E1}"/>
          </ac:picMkLst>
        </pc:picChg>
        <pc:picChg chg="add del mod">
          <ac:chgData name="Benoit Mouzon" userId="2dfabbaf-164b-4f13-9956-bc94f685cdc9" providerId="ADAL" clId="{FD907CFF-F46F-4FA3-A815-281D1AF3DD7E}" dt="2022-10-11T16:36:49.293" v="8"/>
          <ac:picMkLst>
            <pc:docMk/>
            <pc:sldMk cId="492240721" sldId="256"/>
            <ac:picMk id="41" creationId="{977572ED-585C-48DA-9C26-9253DC48B823}"/>
          </ac:picMkLst>
        </pc:picChg>
      </pc:sldChg>
      <pc:sldChg chg="del">
        <pc:chgData name="Benoit Mouzon" userId="2dfabbaf-164b-4f13-9956-bc94f685cdc9" providerId="ADAL" clId="{FD907CFF-F46F-4FA3-A815-281D1AF3DD7E}" dt="2022-10-11T16:36:30.005" v="0" actId="47"/>
        <pc:sldMkLst>
          <pc:docMk/>
          <pc:sldMk cId="2571855821" sldId="260"/>
        </pc:sldMkLst>
      </pc:sldChg>
      <pc:sldChg chg="del">
        <pc:chgData name="Benoit Mouzon" userId="2dfabbaf-164b-4f13-9956-bc94f685cdc9" providerId="ADAL" clId="{FD907CFF-F46F-4FA3-A815-281D1AF3DD7E}" dt="2022-10-11T16:36:31.687" v="2" actId="47"/>
        <pc:sldMkLst>
          <pc:docMk/>
          <pc:sldMk cId="1973697350" sldId="262"/>
        </pc:sldMkLst>
      </pc:sldChg>
      <pc:sldChg chg="del">
        <pc:chgData name="Benoit Mouzon" userId="2dfabbaf-164b-4f13-9956-bc94f685cdc9" providerId="ADAL" clId="{FD907CFF-F46F-4FA3-A815-281D1AF3DD7E}" dt="2022-10-11T16:36:32.252" v="3" actId="47"/>
        <pc:sldMkLst>
          <pc:docMk/>
          <pc:sldMk cId="2436535630" sldId="263"/>
        </pc:sldMkLst>
      </pc:sldChg>
      <pc:sldChg chg="del">
        <pc:chgData name="Benoit Mouzon" userId="2dfabbaf-164b-4f13-9956-bc94f685cdc9" providerId="ADAL" clId="{FD907CFF-F46F-4FA3-A815-281D1AF3DD7E}" dt="2022-10-11T16:36:32.909" v="4" actId="47"/>
        <pc:sldMkLst>
          <pc:docMk/>
          <pc:sldMk cId="2753546789" sldId="264"/>
        </pc:sldMkLst>
      </pc:sldChg>
      <pc:sldChg chg="del">
        <pc:chgData name="Benoit Mouzon" userId="2dfabbaf-164b-4f13-9956-bc94f685cdc9" providerId="ADAL" clId="{FD907CFF-F46F-4FA3-A815-281D1AF3DD7E}" dt="2022-10-11T16:36:30.859" v="1" actId="47"/>
        <pc:sldMkLst>
          <pc:docMk/>
          <pc:sldMk cId="2785227516" sldId="265"/>
        </pc:sldMkLst>
      </pc:sldChg>
    </pc:docChg>
  </pc:docChgLst>
  <pc:docChgLst>
    <pc:chgData name="Benoit Mouzon" userId="2dfabbaf-164b-4f13-9956-bc94f685cdc9" providerId="ADAL" clId="{7407B297-F27E-47CA-B51F-6EBB1E9846AB}"/>
    <pc:docChg chg="undo custSel addSld delSld modSld sldOrd modMainMaster">
      <pc:chgData name="Benoit Mouzon" userId="2dfabbaf-164b-4f13-9956-bc94f685cdc9" providerId="ADAL" clId="{7407B297-F27E-47CA-B51F-6EBB1E9846AB}" dt="2022-04-27T18:23:19.194" v="3623" actId="20577"/>
      <pc:docMkLst>
        <pc:docMk/>
      </pc:docMkLst>
      <pc:sldChg chg="addSp delSp modSp new mod ord">
        <pc:chgData name="Benoit Mouzon" userId="2dfabbaf-164b-4f13-9956-bc94f685cdc9" providerId="ADAL" clId="{7407B297-F27E-47CA-B51F-6EBB1E9846AB}" dt="2022-04-08T13:51:09.435" v="2868" actId="1038"/>
        <pc:sldMkLst>
          <pc:docMk/>
          <pc:sldMk cId="492240721" sldId="256"/>
        </pc:sldMkLst>
        <pc:spChg chg="del">
          <ac:chgData name="Benoit Mouzon" userId="2dfabbaf-164b-4f13-9956-bc94f685cdc9" providerId="ADAL" clId="{7407B297-F27E-47CA-B51F-6EBB1E9846AB}" dt="2022-03-08T19:17:45.966" v="1" actId="478"/>
          <ac:spMkLst>
            <pc:docMk/>
            <pc:sldMk cId="492240721" sldId="256"/>
            <ac:spMk id="2" creationId="{20814D00-475F-4793-A75F-2E5B7B09E744}"/>
          </ac:spMkLst>
        </pc:spChg>
        <pc:spChg chg="del">
          <ac:chgData name="Benoit Mouzon" userId="2dfabbaf-164b-4f13-9956-bc94f685cdc9" providerId="ADAL" clId="{7407B297-F27E-47CA-B51F-6EBB1E9846AB}" dt="2022-03-08T19:17:46.982" v="2" actId="478"/>
          <ac:spMkLst>
            <pc:docMk/>
            <pc:sldMk cId="492240721" sldId="256"/>
            <ac:spMk id="3" creationId="{BF862609-BD8F-4EDA-B85F-6972916ECB44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4" creationId="{333465D1-1557-4FED-88FC-B712D6F7F5B0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10" creationId="{40FAF85F-84E1-4BE3-BFC9-A27C466CE4DD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11" creationId="{54023551-42B2-44DD-A170-10A884C4E38E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12" creationId="{05BAD4A4-8F83-4493-ADE7-B4CE3B04B296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13" creationId="{B1804211-D816-45FE-94BB-A31461488675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14" creationId="{4B3B6F8B-C21D-489F-85F3-7FFC9D9DDBC8}"/>
          </ac:spMkLst>
        </pc:spChg>
        <pc:spChg chg="add mod">
          <ac:chgData name="Benoit Mouzon" userId="2dfabbaf-164b-4f13-9956-bc94f685cdc9" providerId="ADAL" clId="{7407B297-F27E-47CA-B51F-6EBB1E9846AB}" dt="2022-04-08T13:51:09.435" v="2868" actId="1038"/>
          <ac:spMkLst>
            <pc:docMk/>
            <pc:sldMk cId="492240721" sldId="256"/>
            <ac:spMk id="15" creationId="{EDA6931E-75E2-466A-A7DE-C146DD22B66F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17" creationId="{2FBDEE99-E5FB-40A6-B7F3-B1DCB502E0C3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18" creationId="{543F102D-3EB7-4F49-AD87-627FEC831B20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20" creationId="{E1CC4F4D-DC0B-4992-86C9-9F9373203272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21" creationId="{58B6DEC9-4999-4F01-876F-D8DB2A322490}"/>
          </ac:spMkLst>
        </pc:spChg>
        <pc:spChg chg="add mod">
          <ac:chgData name="Benoit Mouzon" userId="2dfabbaf-164b-4f13-9956-bc94f685cdc9" providerId="ADAL" clId="{7407B297-F27E-47CA-B51F-6EBB1E9846AB}" dt="2022-04-08T13:50:05.769" v="2856" actId="1035"/>
          <ac:spMkLst>
            <pc:docMk/>
            <pc:sldMk cId="492240721" sldId="256"/>
            <ac:spMk id="22" creationId="{78016FA3-A09C-4274-96A1-115F55ABFD34}"/>
          </ac:spMkLst>
        </pc:spChg>
        <pc:spChg chg="add mod">
          <ac:chgData name="Benoit Mouzon" userId="2dfabbaf-164b-4f13-9956-bc94f685cdc9" providerId="ADAL" clId="{7407B297-F27E-47CA-B51F-6EBB1E9846AB}" dt="2022-04-08T13:50:54.887" v="2858" actId="1076"/>
          <ac:spMkLst>
            <pc:docMk/>
            <pc:sldMk cId="492240721" sldId="256"/>
            <ac:spMk id="24" creationId="{BB8648C1-2245-4CA2-A24A-803A2608B212}"/>
          </ac:spMkLst>
        </pc:spChg>
        <pc:spChg chg="add mod">
          <ac:chgData name="Benoit Mouzon" userId="2dfabbaf-164b-4f13-9956-bc94f685cdc9" providerId="ADAL" clId="{7407B297-F27E-47CA-B51F-6EBB1E9846AB}" dt="2022-04-08T13:51:01.346" v="2860" actId="1076"/>
          <ac:spMkLst>
            <pc:docMk/>
            <pc:sldMk cId="492240721" sldId="256"/>
            <ac:spMk id="25" creationId="{2EC2B902-9EB1-4AE9-A4B5-F907CBFFC092}"/>
          </ac:spMkLst>
        </pc:spChg>
        <pc:graphicFrameChg chg="add mod modGraphic">
          <ac:chgData name="Benoit Mouzon" userId="2dfabbaf-164b-4f13-9956-bc94f685cdc9" providerId="ADAL" clId="{7407B297-F27E-47CA-B51F-6EBB1E9846AB}" dt="2022-04-08T13:50:05.769" v="2856" actId="1035"/>
          <ac:graphicFrameMkLst>
            <pc:docMk/>
            <pc:sldMk cId="492240721" sldId="256"/>
            <ac:graphicFrameMk id="16" creationId="{2D4AEC87-D9B8-452F-B018-6716AE1A8A59}"/>
          </ac:graphicFrameMkLst>
        </pc:graphicFrameChg>
        <pc:graphicFrameChg chg="add mod modGraphic">
          <ac:chgData name="Benoit Mouzon" userId="2dfabbaf-164b-4f13-9956-bc94f685cdc9" providerId="ADAL" clId="{7407B297-F27E-47CA-B51F-6EBB1E9846AB}" dt="2022-04-08T13:50:05.769" v="2856" actId="1035"/>
          <ac:graphicFrameMkLst>
            <pc:docMk/>
            <pc:sldMk cId="492240721" sldId="256"/>
            <ac:graphicFrameMk id="19" creationId="{0BF4D14F-6FD7-46E5-9378-0D511D67A39D}"/>
          </ac:graphicFrameMkLst>
        </pc:graphicFrameChg>
        <pc:picChg chg="add del mod">
          <ac:chgData name="Benoit Mouzon" userId="2dfabbaf-164b-4f13-9956-bc94f685cdc9" providerId="ADAL" clId="{7407B297-F27E-47CA-B51F-6EBB1E9846AB}" dt="2022-04-07T16:07:30.240" v="1981" actId="478"/>
          <ac:picMkLst>
            <pc:docMk/>
            <pc:sldMk cId="492240721" sldId="256"/>
            <ac:picMk id="3" creationId="{F15A6ED8-03F2-4A72-A93B-9D67AECD42DC}"/>
          </ac:picMkLst>
        </pc:picChg>
        <pc:picChg chg="add del mod">
          <ac:chgData name="Benoit Mouzon" userId="2dfabbaf-164b-4f13-9956-bc94f685cdc9" providerId="ADAL" clId="{7407B297-F27E-47CA-B51F-6EBB1E9846AB}" dt="2022-03-31T17:34:02.060" v="1581" actId="478"/>
          <ac:picMkLst>
            <pc:docMk/>
            <pc:sldMk cId="492240721" sldId="256"/>
            <ac:picMk id="4" creationId="{6752558A-C2CB-4A6B-A99E-663CCF25D2C7}"/>
          </ac:picMkLst>
        </pc:picChg>
        <pc:picChg chg="add mod modCrop">
          <ac:chgData name="Benoit Mouzon" userId="2dfabbaf-164b-4f13-9956-bc94f685cdc9" providerId="ADAL" clId="{7407B297-F27E-47CA-B51F-6EBB1E9846AB}" dt="2022-04-08T13:50:05.769" v="2856" actId="1035"/>
          <ac:picMkLst>
            <pc:docMk/>
            <pc:sldMk cId="492240721" sldId="256"/>
            <ac:picMk id="5" creationId="{41A1B471-B326-434C-82FE-03488DDFE8E8}"/>
          </ac:picMkLst>
        </pc:picChg>
        <pc:picChg chg="add del mod modCrop">
          <ac:chgData name="Benoit Mouzon" userId="2dfabbaf-164b-4f13-9956-bc94f685cdc9" providerId="ADAL" clId="{7407B297-F27E-47CA-B51F-6EBB1E9846AB}" dt="2022-04-07T16:08:42.580" v="1991" actId="478"/>
          <ac:picMkLst>
            <pc:docMk/>
            <pc:sldMk cId="492240721" sldId="256"/>
            <ac:picMk id="6" creationId="{E6B020F2-E970-4B9A-9679-1497C9964ADE}"/>
          </ac:picMkLst>
        </pc:picChg>
        <pc:picChg chg="add mod">
          <ac:chgData name="Benoit Mouzon" userId="2dfabbaf-164b-4f13-9956-bc94f685cdc9" providerId="ADAL" clId="{7407B297-F27E-47CA-B51F-6EBB1E9846AB}" dt="2022-04-08T13:50:05.769" v="2856" actId="1035"/>
          <ac:picMkLst>
            <pc:docMk/>
            <pc:sldMk cId="492240721" sldId="256"/>
            <ac:picMk id="7" creationId="{8865AC6F-14E5-4DFB-B835-A524A6260A91}"/>
          </ac:picMkLst>
        </pc:picChg>
        <pc:picChg chg="add del">
          <ac:chgData name="Benoit Mouzon" userId="2dfabbaf-164b-4f13-9956-bc94f685cdc9" providerId="ADAL" clId="{7407B297-F27E-47CA-B51F-6EBB1E9846AB}" dt="2022-04-07T16:38:28.090" v="2002"/>
          <ac:picMkLst>
            <pc:docMk/>
            <pc:sldMk cId="492240721" sldId="256"/>
            <ac:picMk id="8" creationId="{A7A07507-27A2-4680-B963-3E5823CDCDD8}"/>
          </ac:picMkLst>
        </pc:picChg>
        <pc:picChg chg="add del mod modCrop">
          <ac:chgData name="Benoit Mouzon" userId="2dfabbaf-164b-4f13-9956-bc94f685cdc9" providerId="ADAL" clId="{7407B297-F27E-47CA-B51F-6EBB1E9846AB}" dt="2022-04-07T16:40:56.643" v="2063" actId="478"/>
          <ac:picMkLst>
            <pc:docMk/>
            <pc:sldMk cId="492240721" sldId="256"/>
            <ac:picMk id="9" creationId="{333EAFF6-A720-4054-AC33-EA6AB5612CBC}"/>
          </ac:picMkLst>
        </pc:picChg>
        <pc:picChg chg="add mod modCrop">
          <ac:chgData name="Benoit Mouzon" userId="2dfabbaf-164b-4f13-9956-bc94f685cdc9" providerId="ADAL" clId="{7407B297-F27E-47CA-B51F-6EBB1E9846AB}" dt="2022-04-08T13:50:05.769" v="2856" actId="1035"/>
          <ac:picMkLst>
            <pc:docMk/>
            <pc:sldMk cId="492240721" sldId="256"/>
            <ac:picMk id="23" creationId="{D923D869-9802-4DCB-9D83-3AED56FF6D51}"/>
          </ac:picMkLst>
        </pc:picChg>
      </pc:sldChg>
      <pc:sldChg chg="addSp delSp modSp new del mod">
        <pc:chgData name="Benoit Mouzon" userId="2dfabbaf-164b-4f13-9956-bc94f685cdc9" providerId="ADAL" clId="{7407B297-F27E-47CA-B51F-6EBB1E9846AB}" dt="2022-03-31T18:11:17.251" v="1885" actId="47"/>
        <pc:sldMkLst>
          <pc:docMk/>
          <pc:sldMk cId="1650913566" sldId="257"/>
        </pc:sldMkLst>
        <pc:spChg chg="del">
          <ac:chgData name="Benoit Mouzon" userId="2dfabbaf-164b-4f13-9956-bc94f685cdc9" providerId="ADAL" clId="{7407B297-F27E-47CA-B51F-6EBB1E9846AB}" dt="2022-03-08T19:19:43.708" v="10" actId="478"/>
          <ac:spMkLst>
            <pc:docMk/>
            <pc:sldMk cId="1650913566" sldId="257"/>
            <ac:spMk id="2" creationId="{5580A8DC-F502-48B1-8F61-19F39BD4E777}"/>
          </ac:spMkLst>
        </pc:spChg>
        <pc:spChg chg="del">
          <ac:chgData name="Benoit Mouzon" userId="2dfabbaf-164b-4f13-9956-bc94f685cdc9" providerId="ADAL" clId="{7407B297-F27E-47CA-B51F-6EBB1E9846AB}" dt="2022-03-08T19:19:42.645" v="9" actId="478"/>
          <ac:spMkLst>
            <pc:docMk/>
            <pc:sldMk cId="1650913566" sldId="257"/>
            <ac:spMk id="3" creationId="{EF612A1C-A060-4194-BC6A-D806EAB13438}"/>
          </ac:spMkLst>
        </pc:spChg>
        <pc:spChg chg="mod">
          <ac:chgData name="Benoit Mouzon" userId="2dfabbaf-164b-4f13-9956-bc94f685cdc9" providerId="ADAL" clId="{7407B297-F27E-47CA-B51F-6EBB1E9846AB}" dt="2022-03-08T19:19:45.002" v="11"/>
          <ac:spMkLst>
            <pc:docMk/>
            <pc:sldMk cId="1650913566" sldId="257"/>
            <ac:spMk id="7" creationId="{1124971F-AC1E-4F2D-AF33-8478FB567ABC}"/>
          </ac:spMkLst>
        </pc:spChg>
        <pc:spChg chg="add del mod">
          <ac:chgData name="Benoit Mouzon" userId="2dfabbaf-164b-4f13-9956-bc94f685cdc9" providerId="ADAL" clId="{7407B297-F27E-47CA-B51F-6EBB1E9846AB}" dt="2022-03-31T18:09:37.553" v="1863" actId="21"/>
          <ac:spMkLst>
            <pc:docMk/>
            <pc:sldMk cId="1650913566" sldId="257"/>
            <ac:spMk id="10" creationId="{CA20AA68-BB28-4AEF-94E5-B6572156E714}"/>
          </ac:spMkLst>
        </pc:spChg>
        <pc:spChg chg="add del mod">
          <ac:chgData name="Benoit Mouzon" userId="2dfabbaf-164b-4f13-9956-bc94f685cdc9" providerId="ADAL" clId="{7407B297-F27E-47CA-B51F-6EBB1E9846AB}" dt="2022-03-31T17:33:28.844" v="1576" actId="478"/>
          <ac:spMkLst>
            <pc:docMk/>
            <pc:sldMk cId="1650913566" sldId="257"/>
            <ac:spMk id="11" creationId="{6445B0F6-C829-4BEC-A8F2-6877607E507C}"/>
          </ac:spMkLst>
        </pc:spChg>
        <pc:grpChg chg="add del mod">
          <ac:chgData name="Benoit Mouzon" userId="2dfabbaf-164b-4f13-9956-bc94f685cdc9" providerId="ADAL" clId="{7407B297-F27E-47CA-B51F-6EBB1E9846AB}" dt="2022-03-31T17:33:26.906" v="1575" actId="478"/>
          <ac:grpSpMkLst>
            <pc:docMk/>
            <pc:sldMk cId="1650913566" sldId="257"/>
            <ac:grpSpMk id="5" creationId="{2D2356CD-1134-47BD-B9D2-1C18D8F75617}"/>
          </ac:grpSpMkLst>
        </pc:grpChg>
        <pc:picChg chg="add del mod">
          <ac:chgData name="Benoit Mouzon" userId="2dfabbaf-164b-4f13-9956-bc94f685cdc9" providerId="ADAL" clId="{7407B297-F27E-47CA-B51F-6EBB1E9846AB}" dt="2022-03-31T17:33:26.317" v="1574" actId="478"/>
          <ac:picMkLst>
            <pc:docMk/>
            <pc:sldMk cId="1650913566" sldId="257"/>
            <ac:picMk id="4" creationId="{590B929F-E054-4FA0-9D7E-AAA118362B16}"/>
          </ac:picMkLst>
        </pc:picChg>
        <pc:picChg chg="mod">
          <ac:chgData name="Benoit Mouzon" userId="2dfabbaf-164b-4f13-9956-bc94f685cdc9" providerId="ADAL" clId="{7407B297-F27E-47CA-B51F-6EBB1E9846AB}" dt="2022-03-08T19:19:45.002" v="11"/>
          <ac:picMkLst>
            <pc:docMk/>
            <pc:sldMk cId="1650913566" sldId="257"/>
            <ac:picMk id="6" creationId="{B9D8463C-5951-4A18-92A5-9A94F586D64A}"/>
          </ac:picMkLst>
        </pc:picChg>
        <pc:picChg chg="add del mod">
          <ac:chgData name="Benoit Mouzon" userId="2dfabbaf-164b-4f13-9956-bc94f685cdc9" providerId="ADAL" clId="{7407B297-F27E-47CA-B51F-6EBB1E9846AB}" dt="2022-03-31T18:09:37.553" v="1863" actId="21"/>
          <ac:picMkLst>
            <pc:docMk/>
            <pc:sldMk cId="1650913566" sldId="257"/>
            <ac:picMk id="9" creationId="{D1DD486E-0A92-4360-9C47-8FD2F2352D88}"/>
          </ac:picMkLst>
        </pc:picChg>
        <pc:cxnChg chg="mod">
          <ac:chgData name="Benoit Mouzon" userId="2dfabbaf-164b-4f13-9956-bc94f685cdc9" providerId="ADAL" clId="{7407B297-F27E-47CA-B51F-6EBB1E9846AB}" dt="2022-03-08T19:19:45.002" v="11"/>
          <ac:cxnSpMkLst>
            <pc:docMk/>
            <pc:sldMk cId="1650913566" sldId="257"/>
            <ac:cxnSpMk id="8" creationId="{A61336E4-4D19-4968-9372-E118B1F4D12E}"/>
          </ac:cxnSpMkLst>
        </pc:cxnChg>
      </pc:sldChg>
      <pc:sldChg chg="addSp delSp modSp new del mod ord">
        <pc:chgData name="Benoit Mouzon" userId="2dfabbaf-164b-4f13-9956-bc94f685cdc9" providerId="ADAL" clId="{7407B297-F27E-47CA-B51F-6EBB1E9846AB}" dt="2022-04-08T15:25:01.428" v="3535" actId="47"/>
        <pc:sldMkLst>
          <pc:docMk/>
          <pc:sldMk cId="435154801" sldId="258"/>
        </pc:sldMkLst>
        <pc:spChg chg="del">
          <ac:chgData name="Benoit Mouzon" userId="2dfabbaf-164b-4f13-9956-bc94f685cdc9" providerId="ADAL" clId="{7407B297-F27E-47CA-B51F-6EBB1E9846AB}" dt="2022-03-08T19:21:09.488" v="37" actId="478"/>
          <ac:spMkLst>
            <pc:docMk/>
            <pc:sldMk cId="435154801" sldId="258"/>
            <ac:spMk id="2" creationId="{4CCA1F58-F8CD-4933-BC73-A873A004DD7F}"/>
          </ac:spMkLst>
        </pc:spChg>
        <pc:spChg chg="add mod">
          <ac:chgData name="Benoit Mouzon" userId="2dfabbaf-164b-4f13-9956-bc94f685cdc9" providerId="ADAL" clId="{7407B297-F27E-47CA-B51F-6EBB1E9846AB}" dt="2022-04-05T16:39:52.084" v="1958" actId="1076"/>
          <ac:spMkLst>
            <pc:docMk/>
            <pc:sldMk cId="435154801" sldId="258"/>
            <ac:spMk id="2" creationId="{CC9D9450-3A85-46A0-A609-00A21B6E0C37}"/>
          </ac:spMkLst>
        </pc:spChg>
        <pc:spChg chg="del">
          <ac:chgData name="Benoit Mouzon" userId="2dfabbaf-164b-4f13-9956-bc94f685cdc9" providerId="ADAL" clId="{7407B297-F27E-47CA-B51F-6EBB1E9846AB}" dt="2022-03-08T19:21:08.767" v="36" actId="478"/>
          <ac:spMkLst>
            <pc:docMk/>
            <pc:sldMk cId="435154801" sldId="258"/>
            <ac:spMk id="3" creationId="{95D5E1A5-EDF4-4F9D-A0A4-71E450FD393E}"/>
          </ac:spMkLst>
        </pc:spChg>
        <pc:spChg chg="add del mod">
          <ac:chgData name="Benoit Mouzon" userId="2dfabbaf-164b-4f13-9956-bc94f685cdc9" providerId="ADAL" clId="{7407B297-F27E-47CA-B51F-6EBB1E9846AB}" dt="2022-03-31T17:32:55.750" v="1569" actId="478"/>
          <ac:spMkLst>
            <pc:docMk/>
            <pc:sldMk cId="435154801" sldId="258"/>
            <ac:spMk id="5" creationId="{FF5FAB41-7D18-4642-BD58-1C990402F3CC}"/>
          </ac:spMkLst>
        </pc:spChg>
        <pc:spChg chg="add del mod">
          <ac:chgData name="Benoit Mouzon" userId="2dfabbaf-164b-4f13-9956-bc94f685cdc9" providerId="ADAL" clId="{7407B297-F27E-47CA-B51F-6EBB1E9846AB}" dt="2022-03-08T19:23:20.393" v="64"/>
          <ac:spMkLst>
            <pc:docMk/>
            <pc:sldMk cId="435154801" sldId="258"/>
            <ac:spMk id="7" creationId="{AC42D8B6-0132-47D4-9D86-B0A8A149E49A}"/>
          </ac:spMkLst>
        </pc:spChg>
        <pc:picChg chg="add del mod modCrop">
          <ac:chgData name="Benoit Mouzon" userId="2dfabbaf-164b-4f13-9956-bc94f685cdc9" providerId="ADAL" clId="{7407B297-F27E-47CA-B51F-6EBB1E9846AB}" dt="2022-03-31T17:32:54.550" v="1568" actId="478"/>
          <ac:picMkLst>
            <pc:docMk/>
            <pc:sldMk cId="435154801" sldId="258"/>
            <ac:picMk id="4" creationId="{009F8708-C50B-434B-A828-754D326F4DDC}"/>
          </ac:picMkLst>
        </pc:picChg>
        <pc:picChg chg="add del mod">
          <ac:chgData name="Benoit Mouzon" userId="2dfabbaf-164b-4f13-9956-bc94f685cdc9" providerId="ADAL" clId="{7407B297-F27E-47CA-B51F-6EBB1E9846AB}" dt="2022-03-08T19:23:20.393" v="64"/>
          <ac:picMkLst>
            <pc:docMk/>
            <pc:sldMk cId="435154801" sldId="258"/>
            <ac:picMk id="6" creationId="{888AD996-9D6C-46E2-99BA-A9C94B77B955}"/>
          </ac:picMkLst>
        </pc:picChg>
        <pc:picChg chg="add mod">
          <ac:chgData name="Benoit Mouzon" userId="2dfabbaf-164b-4f13-9956-bc94f685cdc9" providerId="ADAL" clId="{7407B297-F27E-47CA-B51F-6EBB1E9846AB}" dt="2022-03-31T17:34:09.002" v="1582" actId="1076"/>
          <ac:picMkLst>
            <pc:docMk/>
            <pc:sldMk cId="435154801" sldId="258"/>
            <ac:picMk id="8" creationId="{FF4309D0-8E78-4423-AADE-C66A6F00ECEA}"/>
          </ac:picMkLst>
        </pc:picChg>
      </pc:sldChg>
      <pc:sldChg chg="addSp delSp modSp new mod">
        <pc:chgData name="Benoit Mouzon" userId="2dfabbaf-164b-4f13-9956-bc94f685cdc9" providerId="ADAL" clId="{7407B297-F27E-47CA-B51F-6EBB1E9846AB}" dt="2022-03-11T15:56:55.240" v="1248" actId="478"/>
        <pc:sldMkLst>
          <pc:docMk/>
          <pc:sldMk cId="2574360540" sldId="259"/>
        </pc:sldMkLst>
        <pc:spChg chg="del">
          <ac:chgData name="Benoit Mouzon" userId="2dfabbaf-164b-4f13-9956-bc94f685cdc9" providerId="ADAL" clId="{7407B297-F27E-47CA-B51F-6EBB1E9846AB}" dt="2022-03-08T19:28:41.189" v="73" actId="478"/>
          <ac:spMkLst>
            <pc:docMk/>
            <pc:sldMk cId="2574360540" sldId="259"/>
            <ac:spMk id="2" creationId="{0747FAF3-A93F-46D2-B879-141CED1511CF}"/>
          </ac:spMkLst>
        </pc:spChg>
        <pc:spChg chg="del">
          <ac:chgData name="Benoit Mouzon" userId="2dfabbaf-164b-4f13-9956-bc94f685cdc9" providerId="ADAL" clId="{7407B297-F27E-47CA-B51F-6EBB1E9846AB}" dt="2022-03-08T19:28:39.692" v="72" actId="478"/>
          <ac:spMkLst>
            <pc:docMk/>
            <pc:sldMk cId="2574360540" sldId="259"/>
            <ac:spMk id="3" creationId="{D7C32AD2-1841-4C42-9F2E-4D44E72F225F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4" creationId="{21338645-7651-4F40-AA7C-85FFEB10EC02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5" creationId="{5E71FB0D-282A-40AC-83DF-876E5D144B20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6" creationId="{8A4E9F09-E1B1-4CE4-BE8B-796E68AA1FB3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7" creationId="{B5132DA2-9996-4EC6-A64A-D830002205BB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19" creationId="{FCB24F3F-EBEB-466E-8659-061C8DD8B445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20" creationId="{792F3C4B-9C87-421B-A03A-8E79BAADD551}"/>
          </ac:spMkLst>
        </pc:spChg>
        <pc:spChg chg="add mod">
          <ac:chgData name="Benoit Mouzon" userId="2dfabbaf-164b-4f13-9956-bc94f685cdc9" providerId="ADAL" clId="{7407B297-F27E-47CA-B51F-6EBB1E9846AB}" dt="2022-03-08T20:15:57.602" v="608" actId="1035"/>
          <ac:spMkLst>
            <pc:docMk/>
            <pc:sldMk cId="2574360540" sldId="259"/>
            <ac:spMk id="21" creationId="{471B3264-8B38-404D-960B-5D89A85F87DB}"/>
          </ac:spMkLst>
        </pc:spChg>
        <pc:spChg chg="add mod">
          <ac:chgData name="Benoit Mouzon" userId="2dfabbaf-164b-4f13-9956-bc94f685cdc9" providerId="ADAL" clId="{7407B297-F27E-47CA-B51F-6EBB1E9846AB}" dt="2022-03-08T20:15:57.602" v="608" actId="1035"/>
          <ac:spMkLst>
            <pc:docMk/>
            <pc:sldMk cId="2574360540" sldId="259"/>
            <ac:spMk id="22" creationId="{6B841FDD-AA03-4CB1-85AD-32FC15C91FAC}"/>
          </ac:spMkLst>
        </pc:spChg>
        <pc:spChg chg="add mod">
          <ac:chgData name="Benoit Mouzon" userId="2dfabbaf-164b-4f13-9956-bc94f685cdc9" providerId="ADAL" clId="{7407B297-F27E-47CA-B51F-6EBB1E9846AB}" dt="2022-03-08T20:15:57.602" v="608" actId="1035"/>
          <ac:spMkLst>
            <pc:docMk/>
            <pc:sldMk cId="2574360540" sldId="259"/>
            <ac:spMk id="23" creationId="{15AAFC2C-E4DF-4EF9-B23B-ED28DCCADAEF}"/>
          </ac:spMkLst>
        </pc:spChg>
        <pc:spChg chg="add mod">
          <ac:chgData name="Benoit Mouzon" userId="2dfabbaf-164b-4f13-9956-bc94f685cdc9" providerId="ADAL" clId="{7407B297-F27E-47CA-B51F-6EBB1E9846AB}" dt="2022-03-08T20:15:57.602" v="608" actId="1035"/>
          <ac:spMkLst>
            <pc:docMk/>
            <pc:sldMk cId="2574360540" sldId="259"/>
            <ac:spMk id="24" creationId="{9753545F-F046-46D1-8398-0390BD57F720}"/>
          </ac:spMkLst>
        </pc:spChg>
        <pc:spChg chg="add mod">
          <ac:chgData name="Benoit Mouzon" userId="2dfabbaf-164b-4f13-9956-bc94f685cdc9" providerId="ADAL" clId="{7407B297-F27E-47CA-B51F-6EBB1E9846AB}" dt="2022-03-08T19:54:48.724" v="360" actId="164"/>
          <ac:spMkLst>
            <pc:docMk/>
            <pc:sldMk cId="2574360540" sldId="259"/>
            <ac:spMk id="30" creationId="{F59C7539-97BB-462C-B8F5-8BEEFA6E2E73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32" creationId="{71BCD2D3-3C61-4694-8649-56AA1C01315B}"/>
          </ac:spMkLst>
        </pc:spChg>
        <pc:spChg chg="add del mod">
          <ac:chgData name="Benoit Mouzon" userId="2dfabbaf-164b-4f13-9956-bc94f685cdc9" providerId="ADAL" clId="{7407B297-F27E-47CA-B51F-6EBB1E9846AB}" dt="2022-03-08T19:56:25.719" v="394" actId="478"/>
          <ac:spMkLst>
            <pc:docMk/>
            <pc:sldMk cId="2574360540" sldId="259"/>
            <ac:spMk id="33" creationId="{376562C6-B79A-44AB-BB9F-52B2FFC5272D}"/>
          </ac:spMkLst>
        </pc:spChg>
        <pc:spChg chg="add del mod">
          <ac:chgData name="Benoit Mouzon" userId="2dfabbaf-164b-4f13-9956-bc94f685cdc9" providerId="ADAL" clId="{7407B297-F27E-47CA-B51F-6EBB1E9846AB}" dt="2022-03-08T19:56:51.373" v="402" actId="478"/>
          <ac:spMkLst>
            <pc:docMk/>
            <pc:sldMk cId="2574360540" sldId="259"/>
            <ac:spMk id="34" creationId="{75B9558B-6F72-4467-90CF-2511553EA322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35" creationId="{DBEB3239-306D-408A-AE64-35EDB05CD66D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36" creationId="{899A2A7C-D27E-44F1-8E02-F2856847CA46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46" creationId="{2DCD5E93-631F-4FD7-9C8A-33C8951E7DD0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48" creationId="{0876FCEE-034C-484F-9768-EE88FB5AAA56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49" creationId="{A765B875-151D-4755-AE97-8C40197F33B8}"/>
          </ac:spMkLst>
        </pc:spChg>
        <pc:spChg chg="add mod">
          <ac:chgData name="Benoit Mouzon" userId="2dfabbaf-164b-4f13-9956-bc94f685cdc9" providerId="ADAL" clId="{7407B297-F27E-47CA-B51F-6EBB1E9846AB}" dt="2022-03-08T20:15:12.248" v="599" actId="1037"/>
          <ac:spMkLst>
            <pc:docMk/>
            <pc:sldMk cId="2574360540" sldId="259"/>
            <ac:spMk id="50" creationId="{46675B1F-ACF3-4085-BA2C-094B4B6928E5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51" creationId="{C99725B3-8EF9-4321-B977-0EEE6919D481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53" creationId="{E087D5CB-100D-4662-ADE9-68A2ADC855BD}"/>
          </ac:spMkLst>
        </pc:spChg>
        <pc:spChg chg="add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54" creationId="{7141A1FA-6BCF-4421-A524-460C2D6452CA}"/>
          </ac:spMkLst>
        </pc:spChg>
        <pc:spChg chg="add del mod">
          <ac:chgData name="Benoit Mouzon" userId="2dfabbaf-164b-4f13-9956-bc94f685cdc9" providerId="ADAL" clId="{7407B297-F27E-47CA-B51F-6EBB1E9846AB}" dt="2022-03-08T20:10:52.198" v="554" actId="1035"/>
          <ac:spMkLst>
            <pc:docMk/>
            <pc:sldMk cId="2574360540" sldId="259"/>
            <ac:spMk id="56" creationId="{C3D70F6C-35A3-4E85-BB1C-33E5D8CDF1C4}"/>
          </ac:spMkLst>
        </pc:spChg>
        <pc:spChg chg="add mod">
          <ac:chgData name="Benoit Mouzon" userId="2dfabbaf-164b-4f13-9956-bc94f685cdc9" providerId="ADAL" clId="{7407B297-F27E-47CA-B51F-6EBB1E9846AB}" dt="2022-03-08T20:11:02.513" v="559" actId="1036"/>
          <ac:spMkLst>
            <pc:docMk/>
            <pc:sldMk cId="2574360540" sldId="259"/>
            <ac:spMk id="58" creationId="{2A02F580-B1A3-46F4-B453-868A4FCCE3AB}"/>
          </ac:spMkLst>
        </pc:spChg>
        <pc:spChg chg="add mod">
          <ac:chgData name="Benoit Mouzon" userId="2dfabbaf-164b-4f13-9956-bc94f685cdc9" providerId="ADAL" clId="{7407B297-F27E-47CA-B51F-6EBB1E9846AB}" dt="2022-03-08T20:13:21.291" v="572" actId="1076"/>
          <ac:spMkLst>
            <pc:docMk/>
            <pc:sldMk cId="2574360540" sldId="259"/>
            <ac:spMk id="60" creationId="{0D2C29A1-E48C-4162-9CDB-0FD601C338CC}"/>
          </ac:spMkLst>
        </pc:spChg>
        <pc:spChg chg="add del mod">
          <ac:chgData name="Benoit Mouzon" userId="2dfabbaf-164b-4f13-9956-bc94f685cdc9" providerId="ADAL" clId="{7407B297-F27E-47CA-B51F-6EBB1E9846AB}" dt="2022-03-08T20:11:32.075" v="561"/>
          <ac:spMkLst>
            <pc:docMk/>
            <pc:sldMk cId="2574360540" sldId="259"/>
            <ac:spMk id="62" creationId="{E0E22903-AC2A-4AFA-9C6F-78BA2C542AD2}"/>
          </ac:spMkLst>
        </pc:spChg>
        <pc:spChg chg="add del mod">
          <ac:chgData name="Benoit Mouzon" userId="2dfabbaf-164b-4f13-9956-bc94f685cdc9" providerId="ADAL" clId="{7407B297-F27E-47CA-B51F-6EBB1E9846AB}" dt="2022-03-08T20:11:38.301" v="563"/>
          <ac:spMkLst>
            <pc:docMk/>
            <pc:sldMk cId="2574360540" sldId="259"/>
            <ac:spMk id="64" creationId="{06BA0470-ADA2-4D6A-9037-8FFD61000C2C}"/>
          </ac:spMkLst>
        </pc:spChg>
        <pc:spChg chg="add del mod">
          <ac:chgData name="Benoit Mouzon" userId="2dfabbaf-164b-4f13-9956-bc94f685cdc9" providerId="ADAL" clId="{7407B297-F27E-47CA-B51F-6EBB1E9846AB}" dt="2022-03-08T20:11:45.065" v="565"/>
          <ac:spMkLst>
            <pc:docMk/>
            <pc:sldMk cId="2574360540" sldId="259"/>
            <ac:spMk id="66" creationId="{DE6E68BB-C811-49B5-8F2C-6E1941FB133A}"/>
          </ac:spMkLst>
        </pc:spChg>
        <pc:spChg chg="add mod">
          <ac:chgData name="Benoit Mouzon" userId="2dfabbaf-164b-4f13-9956-bc94f685cdc9" providerId="ADAL" clId="{7407B297-F27E-47CA-B51F-6EBB1E9846AB}" dt="2022-03-08T20:13:28.367" v="573" actId="1076"/>
          <ac:spMkLst>
            <pc:docMk/>
            <pc:sldMk cId="2574360540" sldId="259"/>
            <ac:spMk id="67" creationId="{1A590355-B277-445D-9EFE-7D37A5D1B908}"/>
          </ac:spMkLst>
        </pc:spChg>
        <pc:spChg chg="add mod">
          <ac:chgData name="Benoit Mouzon" userId="2dfabbaf-164b-4f13-9956-bc94f685cdc9" providerId="ADAL" clId="{7407B297-F27E-47CA-B51F-6EBB1E9846AB}" dt="2022-03-08T20:14:50.461" v="590" actId="1037"/>
          <ac:spMkLst>
            <pc:docMk/>
            <pc:sldMk cId="2574360540" sldId="259"/>
            <ac:spMk id="68" creationId="{238081F1-7A40-4B96-80F1-A4D44BFBCC81}"/>
          </ac:spMkLst>
        </pc:spChg>
        <pc:spChg chg="add mod">
          <ac:chgData name="Benoit Mouzon" userId="2dfabbaf-164b-4f13-9956-bc94f685cdc9" providerId="ADAL" clId="{7407B297-F27E-47CA-B51F-6EBB1E9846AB}" dt="2022-03-08T20:15:16.724" v="600" actId="1035"/>
          <ac:spMkLst>
            <pc:docMk/>
            <pc:sldMk cId="2574360540" sldId="259"/>
            <ac:spMk id="69" creationId="{C1BDA52E-A7E1-4D2D-8A80-30C7601F834E}"/>
          </ac:spMkLst>
        </pc:spChg>
        <pc:grpChg chg="add mod">
          <ac:chgData name="Benoit Mouzon" userId="2dfabbaf-164b-4f13-9956-bc94f685cdc9" providerId="ADAL" clId="{7407B297-F27E-47CA-B51F-6EBB1E9846AB}" dt="2022-03-08T20:18:35.063" v="610" actId="1076"/>
          <ac:grpSpMkLst>
            <pc:docMk/>
            <pc:sldMk cId="2574360540" sldId="259"/>
            <ac:grpSpMk id="31" creationId="{39557495-2BE9-4D5E-ABFF-AEA89ACFA5DE}"/>
          </ac:grpSpMkLst>
        </pc:grpChg>
        <pc:picChg chg="add del mod">
          <ac:chgData name="Benoit Mouzon" userId="2dfabbaf-164b-4f13-9956-bc94f685cdc9" providerId="ADAL" clId="{7407B297-F27E-47CA-B51F-6EBB1E9846AB}" dt="2022-03-11T15:56:51.910" v="1246" actId="478"/>
          <ac:picMkLst>
            <pc:docMk/>
            <pc:sldMk cId="2574360540" sldId="259"/>
            <ac:picMk id="2" creationId="{2DC70D3E-53D4-42EF-A437-CA15A3D27934}"/>
          </ac:picMkLst>
        </pc:picChg>
        <pc:picChg chg="add mod">
          <ac:chgData name="Benoit Mouzon" userId="2dfabbaf-164b-4f13-9956-bc94f685cdc9" providerId="ADAL" clId="{7407B297-F27E-47CA-B51F-6EBB1E9846AB}" dt="2022-03-08T20:10:52.198" v="554" actId="1035"/>
          <ac:picMkLst>
            <pc:docMk/>
            <pc:sldMk cId="2574360540" sldId="259"/>
            <ac:picMk id="9" creationId="{591B371E-1D1D-4B67-9A05-53ED726772BB}"/>
          </ac:picMkLst>
        </pc:picChg>
        <pc:picChg chg="add mod">
          <ac:chgData name="Benoit Mouzon" userId="2dfabbaf-164b-4f13-9956-bc94f685cdc9" providerId="ADAL" clId="{7407B297-F27E-47CA-B51F-6EBB1E9846AB}" dt="2022-03-08T20:10:52.198" v="554" actId="1035"/>
          <ac:picMkLst>
            <pc:docMk/>
            <pc:sldMk cId="2574360540" sldId="259"/>
            <ac:picMk id="10" creationId="{CCB52EBD-D0D1-4FF9-AA1E-D1FE803EE797}"/>
          </ac:picMkLst>
        </pc:picChg>
        <pc:picChg chg="add mod">
          <ac:chgData name="Benoit Mouzon" userId="2dfabbaf-164b-4f13-9956-bc94f685cdc9" providerId="ADAL" clId="{7407B297-F27E-47CA-B51F-6EBB1E9846AB}" dt="2022-03-08T20:10:52.198" v="554" actId="1035"/>
          <ac:picMkLst>
            <pc:docMk/>
            <pc:sldMk cId="2574360540" sldId="259"/>
            <ac:picMk id="11" creationId="{CCA140CF-35D1-45E6-BEB5-852A5658A3F4}"/>
          </ac:picMkLst>
        </pc:picChg>
        <pc:picChg chg="add mod">
          <ac:chgData name="Benoit Mouzon" userId="2dfabbaf-164b-4f13-9956-bc94f685cdc9" providerId="ADAL" clId="{7407B297-F27E-47CA-B51F-6EBB1E9846AB}" dt="2022-03-08T20:10:52.198" v="554" actId="1035"/>
          <ac:picMkLst>
            <pc:docMk/>
            <pc:sldMk cId="2574360540" sldId="259"/>
            <ac:picMk id="12" creationId="{29F9E68D-68FB-4529-B5A7-D01AC518219C}"/>
          </ac:picMkLst>
        </pc:picChg>
        <pc:picChg chg="add mod">
          <ac:chgData name="Benoit Mouzon" userId="2dfabbaf-164b-4f13-9956-bc94f685cdc9" providerId="ADAL" clId="{7407B297-F27E-47CA-B51F-6EBB1E9846AB}" dt="2022-03-08T19:54:48.724" v="360" actId="164"/>
          <ac:picMkLst>
            <pc:docMk/>
            <pc:sldMk cId="2574360540" sldId="259"/>
            <ac:picMk id="14" creationId="{C3263421-5170-45B7-ACAE-2890BDD5535F}"/>
          </ac:picMkLst>
        </pc:picChg>
        <pc:picChg chg="add mod">
          <ac:chgData name="Benoit Mouzon" userId="2dfabbaf-164b-4f13-9956-bc94f685cdc9" providerId="ADAL" clId="{7407B297-F27E-47CA-B51F-6EBB1E9846AB}" dt="2022-03-08T20:10:52.198" v="554" actId="1035"/>
          <ac:picMkLst>
            <pc:docMk/>
            <pc:sldMk cId="2574360540" sldId="259"/>
            <ac:picMk id="15" creationId="{C29FDBAC-12A9-4C64-BD0C-DA8D1854B496}"/>
          </ac:picMkLst>
        </pc:picChg>
        <pc:picChg chg="add mod">
          <ac:chgData name="Benoit Mouzon" userId="2dfabbaf-164b-4f13-9956-bc94f685cdc9" providerId="ADAL" clId="{7407B297-F27E-47CA-B51F-6EBB1E9846AB}" dt="2022-03-08T20:15:35.482" v="601" actId="1076"/>
          <ac:picMkLst>
            <pc:docMk/>
            <pc:sldMk cId="2574360540" sldId="259"/>
            <ac:picMk id="16" creationId="{B51CF54F-3B0F-40E3-9996-70B14B1E09A7}"/>
          </ac:picMkLst>
        </pc:picChg>
        <pc:picChg chg="add mod">
          <ac:chgData name="Benoit Mouzon" userId="2dfabbaf-164b-4f13-9956-bc94f685cdc9" providerId="ADAL" clId="{7407B297-F27E-47CA-B51F-6EBB1E9846AB}" dt="2022-03-08T20:10:52.198" v="554" actId="1035"/>
          <ac:picMkLst>
            <pc:docMk/>
            <pc:sldMk cId="2574360540" sldId="259"/>
            <ac:picMk id="17" creationId="{4DB1EBFD-6A44-455E-96CE-7BB9D1E8E257}"/>
          </ac:picMkLst>
        </pc:picChg>
        <pc:picChg chg="add mod">
          <ac:chgData name="Benoit Mouzon" userId="2dfabbaf-164b-4f13-9956-bc94f685cdc9" providerId="ADAL" clId="{7407B297-F27E-47CA-B51F-6EBB1E9846AB}" dt="2022-03-08T20:15:40.025" v="602" actId="1076"/>
          <ac:picMkLst>
            <pc:docMk/>
            <pc:sldMk cId="2574360540" sldId="259"/>
            <ac:picMk id="18" creationId="{F7097E4B-9561-492A-95D8-CAD397D0C561}"/>
          </ac:picMkLst>
        </pc:picChg>
        <pc:picChg chg="add del mod">
          <ac:chgData name="Benoit Mouzon" userId="2dfabbaf-164b-4f13-9956-bc94f685cdc9" providerId="ADAL" clId="{7407B297-F27E-47CA-B51F-6EBB1E9846AB}" dt="2022-03-09T19:49:22.989" v="625" actId="478"/>
          <ac:picMkLst>
            <pc:docMk/>
            <pc:sldMk cId="2574360540" sldId="259"/>
            <ac:picMk id="70" creationId="{190ED2FF-64CB-4676-B3BC-B2844A10C122}"/>
          </ac:picMkLst>
        </pc:picChg>
        <pc:picChg chg="add del mod modCrop">
          <ac:chgData name="Benoit Mouzon" userId="2dfabbaf-164b-4f13-9956-bc94f685cdc9" providerId="ADAL" clId="{7407B297-F27E-47CA-B51F-6EBB1E9846AB}" dt="2022-03-10T20:48:57.963" v="633" actId="478"/>
          <ac:picMkLst>
            <pc:docMk/>
            <pc:sldMk cId="2574360540" sldId="259"/>
            <ac:picMk id="71" creationId="{B4B90DE7-613F-4822-B65E-B9D45DF2CBBB}"/>
          </ac:picMkLst>
        </pc:picChg>
        <pc:picChg chg="add del mod modCrop">
          <ac:chgData name="Benoit Mouzon" userId="2dfabbaf-164b-4f13-9956-bc94f685cdc9" providerId="ADAL" clId="{7407B297-F27E-47CA-B51F-6EBB1E9846AB}" dt="2022-03-11T15:56:53.108" v="1247" actId="478"/>
          <ac:picMkLst>
            <pc:docMk/>
            <pc:sldMk cId="2574360540" sldId="259"/>
            <ac:picMk id="72" creationId="{992275DD-5B5F-4D6B-9440-7D207BEDD670}"/>
          </ac:picMkLst>
        </pc:picChg>
        <pc:cxnChg chg="add del">
          <ac:chgData name="Benoit Mouzon" userId="2dfabbaf-164b-4f13-9956-bc94f685cdc9" providerId="ADAL" clId="{7407B297-F27E-47CA-B51F-6EBB1E9846AB}" dt="2022-03-11T15:56:55.240" v="1248" actId="478"/>
          <ac:cxnSpMkLst>
            <pc:docMk/>
            <pc:sldMk cId="2574360540" sldId="259"/>
            <ac:cxnSpMk id="8" creationId="{C2BD128C-1A91-495D-A5A5-E417C3D23A8F}"/>
          </ac:cxnSpMkLst>
        </pc:cxnChg>
        <pc:cxnChg chg="add mod">
          <ac:chgData name="Benoit Mouzon" userId="2dfabbaf-164b-4f13-9956-bc94f685cdc9" providerId="ADAL" clId="{7407B297-F27E-47CA-B51F-6EBB1E9846AB}" dt="2022-03-08T20:10:52.198" v="554" actId="1035"/>
          <ac:cxnSpMkLst>
            <pc:docMk/>
            <pc:sldMk cId="2574360540" sldId="259"/>
            <ac:cxnSpMk id="26" creationId="{29EEB773-95A2-412A-BA5C-56170660AEE7}"/>
          </ac:cxnSpMkLst>
        </pc:cxnChg>
        <pc:cxnChg chg="add mod">
          <ac:chgData name="Benoit Mouzon" userId="2dfabbaf-164b-4f13-9956-bc94f685cdc9" providerId="ADAL" clId="{7407B297-F27E-47CA-B51F-6EBB1E9846AB}" dt="2022-03-08T20:10:52.198" v="554" actId="1035"/>
          <ac:cxnSpMkLst>
            <pc:docMk/>
            <pc:sldMk cId="2574360540" sldId="259"/>
            <ac:cxnSpMk id="27" creationId="{290429E0-73BD-4BBE-80C2-920934BDBA76}"/>
          </ac:cxnSpMkLst>
        </pc:cxnChg>
        <pc:cxnChg chg="add mod">
          <ac:chgData name="Benoit Mouzon" userId="2dfabbaf-164b-4f13-9956-bc94f685cdc9" providerId="ADAL" clId="{7407B297-F27E-47CA-B51F-6EBB1E9846AB}" dt="2022-03-08T20:10:52.198" v="554" actId="1035"/>
          <ac:cxnSpMkLst>
            <pc:docMk/>
            <pc:sldMk cId="2574360540" sldId="259"/>
            <ac:cxnSpMk id="28" creationId="{0745F678-F7D1-4ED9-AB77-45EDD21BA4AE}"/>
          </ac:cxnSpMkLst>
        </pc:cxnChg>
        <pc:cxnChg chg="add mod">
          <ac:chgData name="Benoit Mouzon" userId="2dfabbaf-164b-4f13-9956-bc94f685cdc9" providerId="ADAL" clId="{7407B297-F27E-47CA-B51F-6EBB1E9846AB}" dt="2022-03-08T20:14:40.098" v="587" actId="1036"/>
          <ac:cxnSpMkLst>
            <pc:docMk/>
            <pc:sldMk cId="2574360540" sldId="259"/>
            <ac:cxnSpMk id="29" creationId="{973723A9-F8B6-4A3C-9707-D002534AFD38}"/>
          </ac:cxnSpMkLst>
        </pc:cxnChg>
        <pc:cxnChg chg="add mod">
          <ac:chgData name="Benoit Mouzon" userId="2dfabbaf-164b-4f13-9956-bc94f685cdc9" providerId="ADAL" clId="{7407B297-F27E-47CA-B51F-6EBB1E9846AB}" dt="2022-03-08T20:10:52.198" v="554" actId="1035"/>
          <ac:cxnSpMkLst>
            <pc:docMk/>
            <pc:sldMk cId="2574360540" sldId="259"/>
            <ac:cxnSpMk id="37" creationId="{50701EE9-042F-487B-8496-00BACDCC8678}"/>
          </ac:cxnSpMkLst>
        </pc:cxnChg>
        <pc:cxnChg chg="add mod">
          <ac:chgData name="Benoit Mouzon" userId="2dfabbaf-164b-4f13-9956-bc94f685cdc9" providerId="ADAL" clId="{7407B297-F27E-47CA-B51F-6EBB1E9846AB}" dt="2022-03-08T20:10:52.198" v="554" actId="1035"/>
          <ac:cxnSpMkLst>
            <pc:docMk/>
            <pc:sldMk cId="2574360540" sldId="259"/>
            <ac:cxnSpMk id="47" creationId="{B8E130E4-9F90-41D7-8616-881857F4025A}"/>
          </ac:cxnSpMkLst>
        </pc:cxnChg>
        <pc:cxnChg chg="add mod">
          <ac:chgData name="Benoit Mouzon" userId="2dfabbaf-164b-4f13-9956-bc94f685cdc9" providerId="ADAL" clId="{7407B297-F27E-47CA-B51F-6EBB1E9846AB}" dt="2022-03-08T20:10:52.198" v="554" actId="1035"/>
          <ac:cxnSpMkLst>
            <pc:docMk/>
            <pc:sldMk cId="2574360540" sldId="259"/>
            <ac:cxnSpMk id="52" creationId="{15A37302-7332-47C0-A3F6-E661FAEE5794}"/>
          </ac:cxnSpMkLst>
        </pc:cxnChg>
        <pc:cxnChg chg="add del mod">
          <ac:chgData name="Benoit Mouzon" userId="2dfabbaf-164b-4f13-9956-bc94f685cdc9" providerId="ADAL" clId="{7407B297-F27E-47CA-B51F-6EBB1E9846AB}" dt="2022-03-08T20:10:52.198" v="554" actId="1035"/>
          <ac:cxnSpMkLst>
            <pc:docMk/>
            <pc:sldMk cId="2574360540" sldId="259"/>
            <ac:cxnSpMk id="55" creationId="{1BCA9F05-FE89-443C-9FFC-F9FCCB8ABCBC}"/>
          </ac:cxnSpMkLst>
        </pc:cxnChg>
        <pc:cxnChg chg="add mod">
          <ac:chgData name="Benoit Mouzon" userId="2dfabbaf-164b-4f13-9956-bc94f685cdc9" providerId="ADAL" clId="{7407B297-F27E-47CA-B51F-6EBB1E9846AB}" dt="2022-03-08T20:11:02.513" v="559" actId="1036"/>
          <ac:cxnSpMkLst>
            <pc:docMk/>
            <pc:sldMk cId="2574360540" sldId="259"/>
            <ac:cxnSpMk id="57" creationId="{97F21D06-68EE-44EE-B440-A4FDBAEAB98D}"/>
          </ac:cxnSpMkLst>
        </pc:cxnChg>
        <pc:cxnChg chg="add mod">
          <ac:chgData name="Benoit Mouzon" userId="2dfabbaf-164b-4f13-9956-bc94f685cdc9" providerId="ADAL" clId="{7407B297-F27E-47CA-B51F-6EBB1E9846AB}" dt="2022-03-08T20:13:16.520" v="571" actId="1076"/>
          <ac:cxnSpMkLst>
            <pc:docMk/>
            <pc:sldMk cId="2574360540" sldId="259"/>
            <ac:cxnSpMk id="59" creationId="{A9CAC97E-FAC5-43CC-B97A-46ED49491EE1}"/>
          </ac:cxnSpMkLst>
        </pc:cxnChg>
        <pc:cxnChg chg="add del mod">
          <ac:chgData name="Benoit Mouzon" userId="2dfabbaf-164b-4f13-9956-bc94f685cdc9" providerId="ADAL" clId="{7407B297-F27E-47CA-B51F-6EBB1E9846AB}" dt="2022-03-08T20:11:32.075" v="561"/>
          <ac:cxnSpMkLst>
            <pc:docMk/>
            <pc:sldMk cId="2574360540" sldId="259"/>
            <ac:cxnSpMk id="61" creationId="{67256FF1-2304-4061-8BEB-0BEE456119E6}"/>
          </ac:cxnSpMkLst>
        </pc:cxnChg>
        <pc:cxnChg chg="add del mod">
          <ac:chgData name="Benoit Mouzon" userId="2dfabbaf-164b-4f13-9956-bc94f685cdc9" providerId="ADAL" clId="{7407B297-F27E-47CA-B51F-6EBB1E9846AB}" dt="2022-03-11T15:56:55.240" v="1248" actId="478"/>
          <ac:cxnSpMkLst>
            <pc:docMk/>
            <pc:sldMk cId="2574360540" sldId="259"/>
            <ac:cxnSpMk id="61" creationId="{DC5FE430-287C-4490-A24A-4F3F119C0EBB}"/>
          </ac:cxnSpMkLst>
        </pc:cxnChg>
        <pc:cxnChg chg="add del mod">
          <ac:chgData name="Benoit Mouzon" userId="2dfabbaf-164b-4f13-9956-bc94f685cdc9" providerId="ADAL" clId="{7407B297-F27E-47CA-B51F-6EBB1E9846AB}" dt="2022-03-11T15:56:55.240" v="1248" actId="478"/>
          <ac:cxnSpMkLst>
            <pc:docMk/>
            <pc:sldMk cId="2574360540" sldId="259"/>
            <ac:cxnSpMk id="62" creationId="{EF11F013-74F0-402E-A0E5-818E85F1039B}"/>
          </ac:cxnSpMkLst>
        </pc:cxnChg>
        <pc:cxnChg chg="add del mod">
          <ac:chgData name="Benoit Mouzon" userId="2dfabbaf-164b-4f13-9956-bc94f685cdc9" providerId="ADAL" clId="{7407B297-F27E-47CA-B51F-6EBB1E9846AB}" dt="2022-03-08T20:11:38.301" v="563"/>
          <ac:cxnSpMkLst>
            <pc:docMk/>
            <pc:sldMk cId="2574360540" sldId="259"/>
            <ac:cxnSpMk id="63" creationId="{0D58A58E-29E6-4126-BE20-BBF1F1B2B73F}"/>
          </ac:cxnSpMkLst>
        </pc:cxnChg>
        <pc:cxnChg chg="add del mod">
          <ac:chgData name="Benoit Mouzon" userId="2dfabbaf-164b-4f13-9956-bc94f685cdc9" providerId="ADAL" clId="{7407B297-F27E-47CA-B51F-6EBB1E9846AB}" dt="2022-03-11T15:56:55.240" v="1248" actId="478"/>
          <ac:cxnSpMkLst>
            <pc:docMk/>
            <pc:sldMk cId="2574360540" sldId="259"/>
            <ac:cxnSpMk id="63" creationId="{FF8586F6-D91A-4DE0-8F43-FC57078A8B64}"/>
          </ac:cxnSpMkLst>
        </pc:cxnChg>
        <pc:cxnChg chg="add del mod">
          <ac:chgData name="Benoit Mouzon" userId="2dfabbaf-164b-4f13-9956-bc94f685cdc9" providerId="ADAL" clId="{7407B297-F27E-47CA-B51F-6EBB1E9846AB}" dt="2022-03-11T15:56:55.240" v="1248" actId="478"/>
          <ac:cxnSpMkLst>
            <pc:docMk/>
            <pc:sldMk cId="2574360540" sldId="259"/>
            <ac:cxnSpMk id="64" creationId="{1C6065A9-A776-4BE6-BD37-12C8E8637F8B}"/>
          </ac:cxnSpMkLst>
        </pc:cxnChg>
        <pc:cxnChg chg="add del mod">
          <ac:chgData name="Benoit Mouzon" userId="2dfabbaf-164b-4f13-9956-bc94f685cdc9" providerId="ADAL" clId="{7407B297-F27E-47CA-B51F-6EBB1E9846AB}" dt="2022-03-08T20:11:45.065" v="565"/>
          <ac:cxnSpMkLst>
            <pc:docMk/>
            <pc:sldMk cId="2574360540" sldId="259"/>
            <ac:cxnSpMk id="65" creationId="{07804527-9DD7-49D8-8F0B-A6821B21D23F}"/>
          </ac:cxnSpMkLst>
        </pc:cxnChg>
      </pc:sldChg>
      <pc:sldChg chg="addSp delSp modSp new mod ord">
        <pc:chgData name="Benoit Mouzon" userId="2dfabbaf-164b-4f13-9956-bc94f685cdc9" providerId="ADAL" clId="{7407B297-F27E-47CA-B51F-6EBB1E9846AB}" dt="2022-04-11T14:27:52.663" v="3581" actId="1076"/>
        <pc:sldMkLst>
          <pc:docMk/>
          <pc:sldMk cId="2571855821" sldId="260"/>
        </pc:sldMkLst>
        <pc:spChg chg="del">
          <ac:chgData name="Benoit Mouzon" userId="2dfabbaf-164b-4f13-9956-bc94f685cdc9" providerId="ADAL" clId="{7407B297-F27E-47CA-B51F-6EBB1E9846AB}" dt="2022-03-10T21:25:59.317" v="649" actId="478"/>
          <ac:spMkLst>
            <pc:docMk/>
            <pc:sldMk cId="2571855821" sldId="260"/>
            <ac:spMk id="2" creationId="{D9ABD886-629D-4FA4-903C-8088453E91B0}"/>
          </ac:spMkLst>
        </pc:spChg>
        <pc:spChg chg="del">
          <ac:chgData name="Benoit Mouzon" userId="2dfabbaf-164b-4f13-9956-bc94f685cdc9" providerId="ADAL" clId="{7407B297-F27E-47CA-B51F-6EBB1E9846AB}" dt="2022-03-10T21:25:58.276" v="648" actId="478"/>
          <ac:spMkLst>
            <pc:docMk/>
            <pc:sldMk cId="2571855821" sldId="260"/>
            <ac:spMk id="3" creationId="{D8FB5F85-38D4-4A67-ABE7-AFD37CCDC553}"/>
          </ac:spMkLst>
        </pc:spChg>
        <pc:spChg chg="add mod">
          <ac:chgData name="Benoit Mouzon" userId="2dfabbaf-164b-4f13-9956-bc94f685cdc9" providerId="ADAL" clId="{7407B297-F27E-47CA-B51F-6EBB1E9846AB}" dt="2022-03-10T21:30:26.167" v="718" actId="1037"/>
          <ac:spMkLst>
            <pc:docMk/>
            <pc:sldMk cId="2571855821" sldId="260"/>
            <ac:spMk id="6" creationId="{12C01C31-8C07-4DA5-826A-2E08A9A517C6}"/>
          </ac:spMkLst>
        </pc:spChg>
        <pc:spChg chg="add mod">
          <ac:chgData name="Benoit Mouzon" userId="2dfabbaf-164b-4f13-9956-bc94f685cdc9" providerId="ADAL" clId="{7407B297-F27E-47CA-B51F-6EBB1E9846AB}" dt="2022-03-10T21:30:09.383" v="710" actId="1035"/>
          <ac:spMkLst>
            <pc:docMk/>
            <pc:sldMk cId="2571855821" sldId="260"/>
            <ac:spMk id="7" creationId="{B016DE71-1371-49F8-97DE-B0F7F8CC0385}"/>
          </ac:spMkLst>
        </pc:spChg>
        <pc:spChg chg="add mod">
          <ac:chgData name="Benoit Mouzon" userId="2dfabbaf-164b-4f13-9956-bc94f685cdc9" providerId="ADAL" clId="{7407B297-F27E-47CA-B51F-6EBB1E9846AB}" dt="2022-04-11T14:27:52.663" v="3581" actId="1076"/>
          <ac:spMkLst>
            <pc:docMk/>
            <pc:sldMk cId="2571855821" sldId="260"/>
            <ac:spMk id="9" creationId="{82550A01-00FF-4226-BB8C-B3696250886D}"/>
          </ac:spMkLst>
        </pc:spChg>
        <pc:graphicFrameChg chg="add mod modGraphic">
          <ac:chgData name="Benoit Mouzon" userId="2dfabbaf-164b-4f13-9956-bc94f685cdc9" providerId="ADAL" clId="{7407B297-F27E-47CA-B51F-6EBB1E9846AB}" dt="2022-04-07T16:44:45.508" v="2106" actId="14734"/>
          <ac:graphicFrameMkLst>
            <pc:docMk/>
            <pc:sldMk cId="2571855821" sldId="260"/>
            <ac:graphicFrameMk id="5" creationId="{2773CA42-0FE1-4052-99C6-C6F3C1EA9FD7}"/>
          </ac:graphicFrameMkLst>
        </pc:graphicFrameChg>
        <pc:picChg chg="add mod ord">
          <ac:chgData name="Benoit Mouzon" userId="2dfabbaf-164b-4f13-9956-bc94f685cdc9" providerId="ADAL" clId="{7407B297-F27E-47CA-B51F-6EBB1E9846AB}" dt="2022-04-07T16:51:27.748" v="2191" actId="167"/>
          <ac:picMkLst>
            <pc:docMk/>
            <pc:sldMk cId="2571855821" sldId="260"/>
            <ac:picMk id="2" creationId="{2001FE9A-5C33-45EE-9920-CF76026F1EB3}"/>
          </ac:picMkLst>
        </pc:picChg>
        <pc:picChg chg="add del mod">
          <ac:chgData name="Benoit Mouzon" userId="2dfabbaf-164b-4f13-9956-bc94f685cdc9" providerId="ADAL" clId="{7407B297-F27E-47CA-B51F-6EBB1E9846AB}" dt="2022-04-07T16:49:41.926" v="2144" actId="478"/>
          <ac:picMkLst>
            <pc:docMk/>
            <pc:sldMk cId="2571855821" sldId="260"/>
            <ac:picMk id="4" creationId="{AE5FDCEE-F40E-4824-BE8D-462E08B4D4F9}"/>
          </ac:picMkLst>
        </pc:picChg>
      </pc:sldChg>
      <pc:sldChg chg="addSp delSp modSp new mod ord">
        <pc:chgData name="Benoit Mouzon" userId="2dfabbaf-164b-4f13-9956-bc94f685cdc9" providerId="ADAL" clId="{7407B297-F27E-47CA-B51F-6EBB1E9846AB}" dt="2022-04-27T18:22:24.186" v="3597" actId="478"/>
        <pc:sldMkLst>
          <pc:docMk/>
          <pc:sldMk cId="1218773522" sldId="261"/>
        </pc:sldMkLst>
        <pc:spChg chg="del">
          <ac:chgData name="Benoit Mouzon" userId="2dfabbaf-164b-4f13-9956-bc94f685cdc9" providerId="ADAL" clId="{7407B297-F27E-47CA-B51F-6EBB1E9846AB}" dt="2022-03-16T20:41:44.590" v="1254" actId="478"/>
          <ac:spMkLst>
            <pc:docMk/>
            <pc:sldMk cId="1218773522" sldId="261"/>
            <ac:spMk id="2" creationId="{880EA96C-1104-4C41-BA90-E4432EA8A13F}"/>
          </ac:spMkLst>
        </pc:spChg>
        <pc:spChg chg="del">
          <ac:chgData name="Benoit Mouzon" userId="2dfabbaf-164b-4f13-9956-bc94f685cdc9" providerId="ADAL" clId="{7407B297-F27E-47CA-B51F-6EBB1E9846AB}" dt="2022-03-16T20:41:45.761" v="1255" actId="478"/>
          <ac:spMkLst>
            <pc:docMk/>
            <pc:sldMk cId="1218773522" sldId="261"/>
            <ac:spMk id="3" creationId="{F580C1B6-CB4D-4F4B-9E16-F338B0860B9F}"/>
          </ac:spMkLst>
        </pc:spChg>
        <pc:spChg chg="add mod">
          <ac:chgData name="Benoit Mouzon" userId="2dfabbaf-164b-4f13-9956-bc94f685cdc9" providerId="ADAL" clId="{7407B297-F27E-47CA-B51F-6EBB1E9846AB}" dt="2022-03-16T20:57:29.209" v="1290" actId="1076"/>
          <ac:spMkLst>
            <pc:docMk/>
            <pc:sldMk cId="1218773522" sldId="261"/>
            <ac:spMk id="9" creationId="{A228EE05-8DBE-4B57-AC25-B56576A11AC3}"/>
          </ac:spMkLst>
        </pc:spChg>
        <pc:spChg chg="add mod">
          <ac:chgData name="Benoit Mouzon" userId="2dfabbaf-164b-4f13-9956-bc94f685cdc9" providerId="ADAL" clId="{7407B297-F27E-47CA-B51F-6EBB1E9846AB}" dt="2022-03-16T20:57:38.999" v="1295" actId="20577"/>
          <ac:spMkLst>
            <pc:docMk/>
            <pc:sldMk cId="1218773522" sldId="261"/>
            <ac:spMk id="10" creationId="{32D340E0-4646-4BAC-A5E5-DD9D3AC05A57}"/>
          </ac:spMkLst>
        </pc:spChg>
        <pc:spChg chg="add mod">
          <ac:chgData name="Benoit Mouzon" userId="2dfabbaf-164b-4f13-9956-bc94f685cdc9" providerId="ADAL" clId="{7407B297-F27E-47CA-B51F-6EBB1E9846AB}" dt="2022-03-16T21:00:05.513" v="1319" actId="1076"/>
          <ac:spMkLst>
            <pc:docMk/>
            <pc:sldMk cId="1218773522" sldId="261"/>
            <ac:spMk id="11" creationId="{DC1FF2F2-4BD0-4C52-BD18-04B659DBCBBC}"/>
          </ac:spMkLst>
        </pc:spChg>
        <pc:spChg chg="add mod">
          <ac:chgData name="Benoit Mouzon" userId="2dfabbaf-164b-4f13-9956-bc94f685cdc9" providerId="ADAL" clId="{7407B297-F27E-47CA-B51F-6EBB1E9846AB}" dt="2022-03-16T21:00:14.273" v="1322" actId="20577"/>
          <ac:spMkLst>
            <pc:docMk/>
            <pc:sldMk cId="1218773522" sldId="261"/>
            <ac:spMk id="13" creationId="{1FBF80BE-3B6F-4E2D-91C5-CD879CA128A0}"/>
          </ac:spMkLst>
        </pc:spChg>
        <pc:spChg chg="add mod">
          <ac:chgData name="Benoit Mouzon" userId="2dfabbaf-164b-4f13-9956-bc94f685cdc9" providerId="ADAL" clId="{7407B297-F27E-47CA-B51F-6EBB1E9846AB}" dt="2022-04-08T15:26:36.185" v="3562" actId="20577"/>
          <ac:spMkLst>
            <pc:docMk/>
            <pc:sldMk cId="1218773522" sldId="261"/>
            <ac:spMk id="14" creationId="{82D2D7EE-8695-4A09-BCFD-C98DE1071200}"/>
          </ac:spMkLst>
        </pc:spChg>
        <pc:spChg chg="mod">
          <ac:chgData name="Benoit Mouzon" userId="2dfabbaf-164b-4f13-9956-bc94f685cdc9" providerId="ADAL" clId="{7407B297-F27E-47CA-B51F-6EBB1E9846AB}" dt="2022-04-27T18:22:01.363" v="3592"/>
          <ac:spMkLst>
            <pc:docMk/>
            <pc:sldMk cId="1218773522" sldId="261"/>
            <ac:spMk id="20" creationId="{4B53D9E8-8731-4935-8579-35BC53FEF372}"/>
          </ac:spMkLst>
        </pc:spChg>
        <pc:spChg chg="mod">
          <ac:chgData name="Benoit Mouzon" userId="2dfabbaf-164b-4f13-9956-bc94f685cdc9" providerId="ADAL" clId="{7407B297-F27E-47CA-B51F-6EBB1E9846AB}" dt="2022-04-27T18:22:01.363" v="3592"/>
          <ac:spMkLst>
            <pc:docMk/>
            <pc:sldMk cId="1218773522" sldId="261"/>
            <ac:spMk id="21" creationId="{5B2DA3BB-5CAF-40F8-A06D-EB8B7D0C379D}"/>
          </ac:spMkLst>
        </pc:spChg>
        <pc:spChg chg="mod">
          <ac:chgData name="Benoit Mouzon" userId="2dfabbaf-164b-4f13-9956-bc94f685cdc9" providerId="ADAL" clId="{7407B297-F27E-47CA-B51F-6EBB1E9846AB}" dt="2022-04-27T18:22:01.363" v="3592"/>
          <ac:spMkLst>
            <pc:docMk/>
            <pc:sldMk cId="1218773522" sldId="261"/>
            <ac:spMk id="22" creationId="{59BC020D-C575-4791-A38F-00CD8BC6666F}"/>
          </ac:spMkLst>
        </pc:spChg>
        <pc:spChg chg="mod">
          <ac:chgData name="Benoit Mouzon" userId="2dfabbaf-164b-4f13-9956-bc94f685cdc9" providerId="ADAL" clId="{7407B297-F27E-47CA-B51F-6EBB1E9846AB}" dt="2022-04-27T18:22:01.363" v="3592"/>
          <ac:spMkLst>
            <pc:docMk/>
            <pc:sldMk cId="1218773522" sldId="261"/>
            <ac:spMk id="23" creationId="{0785DB54-532C-40AE-B0C9-0CFAE10FED90}"/>
          </ac:spMkLst>
        </pc:spChg>
        <pc:spChg chg="mod">
          <ac:chgData name="Benoit Mouzon" userId="2dfabbaf-164b-4f13-9956-bc94f685cdc9" providerId="ADAL" clId="{7407B297-F27E-47CA-B51F-6EBB1E9846AB}" dt="2022-04-27T18:22:01.363" v="3592"/>
          <ac:spMkLst>
            <pc:docMk/>
            <pc:sldMk cId="1218773522" sldId="261"/>
            <ac:spMk id="24" creationId="{FF419115-AC86-431C-BF49-B2802CB220F9}"/>
          </ac:spMkLst>
        </pc:spChg>
        <pc:spChg chg="mod">
          <ac:chgData name="Benoit Mouzon" userId="2dfabbaf-164b-4f13-9956-bc94f685cdc9" providerId="ADAL" clId="{7407B297-F27E-47CA-B51F-6EBB1E9846AB}" dt="2022-04-27T18:22:01.363" v="3592"/>
          <ac:spMkLst>
            <pc:docMk/>
            <pc:sldMk cId="1218773522" sldId="261"/>
            <ac:spMk id="26" creationId="{44333F1C-90B1-4BF0-BA9A-A00B34B22719}"/>
          </ac:spMkLst>
        </pc:spChg>
        <pc:grpChg chg="add del mod">
          <ac:chgData name="Benoit Mouzon" userId="2dfabbaf-164b-4f13-9956-bc94f685cdc9" providerId="ADAL" clId="{7407B297-F27E-47CA-B51F-6EBB1E9846AB}" dt="2022-04-27T18:22:24.186" v="3597" actId="478"/>
          <ac:grpSpMkLst>
            <pc:docMk/>
            <pc:sldMk cId="1218773522" sldId="261"/>
            <ac:grpSpMk id="15" creationId="{892E94DF-CFE4-4A8C-B041-D42E4100A7B6}"/>
          </ac:grpSpMkLst>
        </pc:grpChg>
        <pc:graphicFrameChg chg="add mod modGraphic">
          <ac:chgData name="Benoit Mouzon" userId="2dfabbaf-164b-4f13-9956-bc94f685cdc9" providerId="ADAL" clId="{7407B297-F27E-47CA-B51F-6EBB1E9846AB}" dt="2022-03-16T21:00:18.218" v="1323" actId="1076"/>
          <ac:graphicFrameMkLst>
            <pc:docMk/>
            <pc:sldMk cId="1218773522" sldId="261"/>
            <ac:graphicFrameMk id="12" creationId="{52804137-D2C0-49DB-8105-C6A42F29BE95}"/>
          </ac:graphicFrameMkLst>
        </pc:graphicFrameChg>
        <pc:picChg chg="add del mod">
          <ac:chgData name="Benoit Mouzon" userId="2dfabbaf-164b-4f13-9956-bc94f685cdc9" providerId="ADAL" clId="{7407B297-F27E-47CA-B51F-6EBB1E9846AB}" dt="2022-03-16T20:49:54.802" v="1267" actId="478"/>
          <ac:picMkLst>
            <pc:docMk/>
            <pc:sldMk cId="1218773522" sldId="261"/>
            <ac:picMk id="4" creationId="{FAD10808-FF03-4614-ABE3-4A4BC2F14DA2}"/>
          </ac:picMkLst>
        </pc:picChg>
        <pc:picChg chg="add del mod">
          <ac:chgData name="Benoit Mouzon" userId="2dfabbaf-164b-4f13-9956-bc94f685cdc9" providerId="ADAL" clId="{7407B297-F27E-47CA-B51F-6EBB1E9846AB}" dt="2022-03-16T20:49:45.777" v="1263" actId="478"/>
          <ac:picMkLst>
            <pc:docMk/>
            <pc:sldMk cId="1218773522" sldId="261"/>
            <ac:picMk id="5" creationId="{56213E91-9BAE-4B20-8099-D708E7B4FEAA}"/>
          </ac:picMkLst>
        </pc:picChg>
        <pc:picChg chg="add mod">
          <ac:chgData name="Benoit Mouzon" userId="2dfabbaf-164b-4f13-9956-bc94f685cdc9" providerId="ADAL" clId="{7407B297-F27E-47CA-B51F-6EBB1E9846AB}" dt="2022-03-16T20:56:47.294" v="1288" actId="1037"/>
          <ac:picMkLst>
            <pc:docMk/>
            <pc:sldMk cId="1218773522" sldId="261"/>
            <ac:picMk id="6" creationId="{6F29DFDF-074C-4D97-92E6-942DC06F4A32}"/>
          </ac:picMkLst>
        </pc:picChg>
        <pc:picChg chg="add mod">
          <ac:chgData name="Benoit Mouzon" userId="2dfabbaf-164b-4f13-9956-bc94f685cdc9" providerId="ADAL" clId="{7407B297-F27E-47CA-B51F-6EBB1E9846AB}" dt="2022-03-16T20:56:47.294" v="1288" actId="1037"/>
          <ac:picMkLst>
            <pc:docMk/>
            <pc:sldMk cId="1218773522" sldId="261"/>
            <ac:picMk id="7" creationId="{996E9AA3-6D78-411E-B6A9-789A0B1271AA}"/>
          </ac:picMkLst>
        </pc:picChg>
        <pc:picChg chg="add mod">
          <ac:chgData name="Benoit Mouzon" userId="2dfabbaf-164b-4f13-9956-bc94f685cdc9" providerId="ADAL" clId="{7407B297-F27E-47CA-B51F-6EBB1E9846AB}" dt="2022-03-16T20:56:47.294" v="1288" actId="1037"/>
          <ac:picMkLst>
            <pc:docMk/>
            <pc:sldMk cId="1218773522" sldId="261"/>
            <ac:picMk id="8" creationId="{549B7799-E395-49BC-BFE8-496E2C4C0D30}"/>
          </ac:picMkLst>
        </pc:picChg>
        <pc:picChg chg="mod">
          <ac:chgData name="Benoit Mouzon" userId="2dfabbaf-164b-4f13-9956-bc94f685cdc9" providerId="ADAL" clId="{7407B297-F27E-47CA-B51F-6EBB1E9846AB}" dt="2022-04-27T18:22:01.363" v="3592"/>
          <ac:picMkLst>
            <pc:docMk/>
            <pc:sldMk cId="1218773522" sldId="261"/>
            <ac:picMk id="16" creationId="{AAD5B0BE-FE49-41AB-BDFB-BA3B5A805AB3}"/>
          </ac:picMkLst>
        </pc:picChg>
        <pc:picChg chg="mod">
          <ac:chgData name="Benoit Mouzon" userId="2dfabbaf-164b-4f13-9956-bc94f685cdc9" providerId="ADAL" clId="{7407B297-F27E-47CA-B51F-6EBB1E9846AB}" dt="2022-04-27T18:22:01.363" v="3592"/>
          <ac:picMkLst>
            <pc:docMk/>
            <pc:sldMk cId="1218773522" sldId="261"/>
            <ac:picMk id="17" creationId="{DF2D1A8B-9B63-4ECC-9FA2-FC5280F8E43F}"/>
          </ac:picMkLst>
        </pc:picChg>
        <pc:picChg chg="mod">
          <ac:chgData name="Benoit Mouzon" userId="2dfabbaf-164b-4f13-9956-bc94f685cdc9" providerId="ADAL" clId="{7407B297-F27E-47CA-B51F-6EBB1E9846AB}" dt="2022-04-27T18:22:01.363" v="3592"/>
          <ac:picMkLst>
            <pc:docMk/>
            <pc:sldMk cId="1218773522" sldId="261"/>
            <ac:picMk id="18" creationId="{0CAD4278-1523-41C0-8E4A-375B4B4486AD}"/>
          </ac:picMkLst>
        </pc:picChg>
        <pc:picChg chg="mod">
          <ac:chgData name="Benoit Mouzon" userId="2dfabbaf-164b-4f13-9956-bc94f685cdc9" providerId="ADAL" clId="{7407B297-F27E-47CA-B51F-6EBB1E9846AB}" dt="2022-04-27T18:22:01.363" v="3592"/>
          <ac:picMkLst>
            <pc:docMk/>
            <pc:sldMk cId="1218773522" sldId="261"/>
            <ac:picMk id="19" creationId="{742B3E41-72D4-4F65-90A3-70B5B6DF4D04}"/>
          </ac:picMkLst>
        </pc:picChg>
        <pc:cxnChg chg="mod">
          <ac:chgData name="Benoit Mouzon" userId="2dfabbaf-164b-4f13-9956-bc94f685cdc9" providerId="ADAL" clId="{7407B297-F27E-47CA-B51F-6EBB1E9846AB}" dt="2022-04-27T18:22:01.363" v="3592"/>
          <ac:cxnSpMkLst>
            <pc:docMk/>
            <pc:sldMk cId="1218773522" sldId="261"/>
            <ac:cxnSpMk id="25" creationId="{BB3E4063-2EF5-4B02-AD54-CAD47A726CE0}"/>
          </ac:cxnSpMkLst>
        </pc:cxnChg>
      </pc:sldChg>
      <pc:sldChg chg="new del">
        <pc:chgData name="Benoit Mouzon" userId="2dfabbaf-164b-4f13-9956-bc94f685cdc9" providerId="ADAL" clId="{7407B297-F27E-47CA-B51F-6EBB1E9846AB}" dt="2022-03-16T20:29:23.739" v="1252" actId="47"/>
        <pc:sldMkLst>
          <pc:docMk/>
          <pc:sldMk cId="4238159280" sldId="261"/>
        </pc:sldMkLst>
      </pc:sldChg>
      <pc:sldChg chg="addSp delSp modSp new mod ord">
        <pc:chgData name="Benoit Mouzon" userId="2dfabbaf-164b-4f13-9956-bc94f685cdc9" providerId="ADAL" clId="{7407B297-F27E-47CA-B51F-6EBB1E9846AB}" dt="2022-04-27T18:23:19.194" v="3623" actId="20577"/>
        <pc:sldMkLst>
          <pc:docMk/>
          <pc:sldMk cId="1973697350" sldId="262"/>
        </pc:sldMkLst>
        <pc:spChg chg="del">
          <ac:chgData name="Benoit Mouzon" userId="2dfabbaf-164b-4f13-9956-bc94f685cdc9" providerId="ADAL" clId="{7407B297-F27E-47CA-B51F-6EBB1E9846AB}" dt="2022-03-17T18:19:53.066" v="1544" actId="478"/>
          <ac:spMkLst>
            <pc:docMk/>
            <pc:sldMk cId="1973697350" sldId="262"/>
            <ac:spMk id="2" creationId="{B14DEB2D-2335-4330-A93A-20225652FD8E}"/>
          </ac:spMkLst>
        </pc:spChg>
        <pc:spChg chg="del">
          <ac:chgData name="Benoit Mouzon" userId="2dfabbaf-164b-4f13-9956-bc94f685cdc9" providerId="ADAL" clId="{7407B297-F27E-47CA-B51F-6EBB1E9846AB}" dt="2022-03-17T18:01:26.208" v="1425" actId="478"/>
          <ac:spMkLst>
            <pc:docMk/>
            <pc:sldMk cId="1973697350" sldId="262"/>
            <ac:spMk id="3" creationId="{5D101A35-4486-451C-B5C2-30ECF4C3D783}"/>
          </ac:spMkLst>
        </pc:spChg>
        <pc:spChg chg="add mod">
          <ac:chgData name="Benoit Mouzon" userId="2dfabbaf-164b-4f13-9956-bc94f685cdc9" providerId="ADAL" clId="{7407B297-F27E-47CA-B51F-6EBB1E9846AB}" dt="2022-03-31T18:09:19.636" v="1862" actId="164"/>
          <ac:spMkLst>
            <pc:docMk/>
            <pc:sldMk cId="1973697350" sldId="262"/>
            <ac:spMk id="4" creationId="{BC43A1C3-F577-4DA0-88E6-7CD5D1315CF9}"/>
          </ac:spMkLst>
        </pc:spChg>
        <pc:spChg chg="add mod">
          <ac:chgData name="Benoit Mouzon" userId="2dfabbaf-164b-4f13-9956-bc94f685cdc9" providerId="ADAL" clId="{7407B297-F27E-47CA-B51F-6EBB1E9846AB}" dt="2022-03-31T18:09:19.636" v="1862" actId="164"/>
          <ac:spMkLst>
            <pc:docMk/>
            <pc:sldMk cId="1973697350" sldId="262"/>
            <ac:spMk id="8" creationId="{F2A9C709-3069-4160-AC98-48CF3DA3E651}"/>
          </ac:spMkLst>
        </pc:spChg>
        <pc:spChg chg="add mod">
          <ac:chgData name="Benoit Mouzon" userId="2dfabbaf-164b-4f13-9956-bc94f685cdc9" providerId="ADAL" clId="{7407B297-F27E-47CA-B51F-6EBB1E9846AB}" dt="2022-03-31T18:09:19.636" v="1862" actId="164"/>
          <ac:spMkLst>
            <pc:docMk/>
            <pc:sldMk cId="1973697350" sldId="262"/>
            <ac:spMk id="9" creationId="{1ACE9A01-01E7-4455-BB85-C8165A0D78D1}"/>
          </ac:spMkLst>
        </pc:spChg>
        <pc:spChg chg="add mod">
          <ac:chgData name="Benoit Mouzon" userId="2dfabbaf-164b-4f13-9956-bc94f685cdc9" providerId="ADAL" clId="{7407B297-F27E-47CA-B51F-6EBB1E9846AB}" dt="2022-03-31T18:09:19.636" v="1862" actId="164"/>
          <ac:spMkLst>
            <pc:docMk/>
            <pc:sldMk cId="1973697350" sldId="262"/>
            <ac:spMk id="10" creationId="{B82BBBDD-A4B4-428A-BD26-A1F3646D5DC8}"/>
          </ac:spMkLst>
        </pc:spChg>
        <pc:spChg chg="add mod">
          <ac:chgData name="Benoit Mouzon" userId="2dfabbaf-164b-4f13-9956-bc94f685cdc9" providerId="ADAL" clId="{7407B297-F27E-47CA-B51F-6EBB1E9846AB}" dt="2022-03-31T18:09:19.636" v="1862" actId="164"/>
          <ac:spMkLst>
            <pc:docMk/>
            <pc:sldMk cId="1973697350" sldId="262"/>
            <ac:spMk id="12" creationId="{9EC925C3-3E14-4940-B5DA-3CF36329C352}"/>
          </ac:spMkLst>
        </pc:spChg>
        <pc:spChg chg="add mod">
          <ac:chgData name="Benoit Mouzon" userId="2dfabbaf-164b-4f13-9956-bc94f685cdc9" providerId="ADAL" clId="{7407B297-F27E-47CA-B51F-6EBB1E9846AB}" dt="2022-04-27T18:21:55.102" v="3591" actId="1076"/>
          <ac:spMkLst>
            <pc:docMk/>
            <pc:sldMk cId="1973697350" sldId="262"/>
            <ac:spMk id="14" creationId="{47EEF68B-6846-4BDA-9050-1BA6F1BB3C5F}"/>
          </ac:spMkLst>
        </pc:spChg>
        <pc:spChg chg="add del mod">
          <ac:chgData name="Benoit Mouzon" userId="2dfabbaf-164b-4f13-9956-bc94f685cdc9" providerId="ADAL" clId="{7407B297-F27E-47CA-B51F-6EBB1E9846AB}" dt="2022-03-31T18:13:50.382" v="1896" actId="478"/>
          <ac:spMkLst>
            <pc:docMk/>
            <pc:sldMk cId="1973697350" sldId="262"/>
            <ac:spMk id="16" creationId="{CA904603-F922-4AD9-AA7F-A0FDCFF96D0E}"/>
          </ac:spMkLst>
        </pc:spChg>
        <pc:spChg chg="add mod">
          <ac:chgData name="Benoit Mouzon" userId="2dfabbaf-164b-4f13-9956-bc94f685cdc9" providerId="ADAL" clId="{7407B297-F27E-47CA-B51F-6EBB1E9846AB}" dt="2022-04-27T18:23:19.194" v="3623" actId="20577"/>
          <ac:spMkLst>
            <pc:docMk/>
            <pc:sldMk cId="1973697350" sldId="262"/>
            <ac:spMk id="17" creationId="{625D8E27-259C-4C5C-B504-F7C4ED235C89}"/>
          </ac:spMkLst>
        </pc:spChg>
        <pc:spChg chg="add mod">
          <ac:chgData name="Benoit Mouzon" userId="2dfabbaf-164b-4f13-9956-bc94f685cdc9" providerId="ADAL" clId="{7407B297-F27E-47CA-B51F-6EBB1E9846AB}" dt="2022-04-27T18:21:55.102" v="3591" actId="1076"/>
          <ac:spMkLst>
            <pc:docMk/>
            <pc:sldMk cId="1973697350" sldId="262"/>
            <ac:spMk id="18" creationId="{03304A39-74B3-496E-871B-49E94CB73ACA}"/>
          </ac:spMkLst>
        </pc:spChg>
        <pc:spChg chg="add mod">
          <ac:chgData name="Benoit Mouzon" userId="2dfabbaf-164b-4f13-9956-bc94f685cdc9" providerId="ADAL" clId="{7407B297-F27E-47CA-B51F-6EBB1E9846AB}" dt="2022-04-27T18:21:55.102" v="3591" actId="1076"/>
          <ac:spMkLst>
            <pc:docMk/>
            <pc:sldMk cId="1973697350" sldId="262"/>
            <ac:spMk id="20" creationId="{15EF4BE9-F13F-45D2-987E-37F52547D55E}"/>
          </ac:spMkLst>
        </pc:spChg>
        <pc:spChg chg="add mod">
          <ac:chgData name="Benoit Mouzon" userId="2dfabbaf-164b-4f13-9956-bc94f685cdc9" providerId="ADAL" clId="{7407B297-F27E-47CA-B51F-6EBB1E9846AB}" dt="2022-04-27T18:21:55.102" v="3591" actId="1076"/>
          <ac:spMkLst>
            <pc:docMk/>
            <pc:sldMk cId="1973697350" sldId="262"/>
            <ac:spMk id="21" creationId="{C3601F94-BB73-4636-BF09-C0CA9D68C93F}"/>
          </ac:spMkLst>
        </pc:spChg>
        <pc:spChg chg="add mod">
          <ac:chgData name="Benoit Mouzon" userId="2dfabbaf-164b-4f13-9956-bc94f685cdc9" providerId="ADAL" clId="{7407B297-F27E-47CA-B51F-6EBB1E9846AB}" dt="2022-04-27T18:21:55.102" v="3591" actId="1076"/>
          <ac:spMkLst>
            <pc:docMk/>
            <pc:sldMk cId="1973697350" sldId="262"/>
            <ac:spMk id="22" creationId="{A4F38D87-A3C9-4E01-9C49-45E508202A45}"/>
          </ac:spMkLst>
        </pc:spChg>
        <pc:spChg chg="add mod">
          <ac:chgData name="Benoit Mouzon" userId="2dfabbaf-164b-4f13-9956-bc94f685cdc9" providerId="ADAL" clId="{7407B297-F27E-47CA-B51F-6EBB1E9846AB}" dt="2022-04-12T15:35:41.681" v="3585" actId="20577"/>
          <ac:spMkLst>
            <pc:docMk/>
            <pc:sldMk cId="1973697350" sldId="262"/>
            <ac:spMk id="23" creationId="{A78A0ECC-D9DB-4E72-AF49-67B4AB3CFA6A}"/>
          </ac:spMkLst>
        </pc:spChg>
        <pc:spChg chg="add del mod">
          <ac:chgData name="Benoit Mouzon" userId="2dfabbaf-164b-4f13-9956-bc94f685cdc9" providerId="ADAL" clId="{7407B297-F27E-47CA-B51F-6EBB1E9846AB}" dt="2022-04-08T14:55:46.899" v="3082" actId="478"/>
          <ac:spMkLst>
            <pc:docMk/>
            <pc:sldMk cId="1973697350" sldId="262"/>
            <ac:spMk id="35" creationId="{662D7BF3-DBBC-4A09-BFA3-4BD01C5348E6}"/>
          </ac:spMkLst>
        </pc:spChg>
        <pc:spChg chg="add mod">
          <ac:chgData name="Benoit Mouzon" userId="2dfabbaf-164b-4f13-9956-bc94f685cdc9" providerId="ADAL" clId="{7407B297-F27E-47CA-B51F-6EBB1E9846AB}" dt="2022-04-27T18:21:55.102" v="3591" actId="1076"/>
          <ac:spMkLst>
            <pc:docMk/>
            <pc:sldMk cId="1973697350" sldId="262"/>
            <ac:spMk id="36" creationId="{2EA3BF3E-35BD-449E-A714-1C5C0CB69C12}"/>
          </ac:spMkLst>
        </pc:spChg>
        <pc:grpChg chg="add del mod">
          <ac:chgData name="Benoit Mouzon" userId="2dfabbaf-164b-4f13-9956-bc94f685cdc9" providerId="ADAL" clId="{7407B297-F27E-47CA-B51F-6EBB1E9846AB}" dt="2022-04-27T18:21:49.359" v="3590" actId="21"/>
          <ac:grpSpMkLst>
            <pc:docMk/>
            <pc:sldMk cId="1973697350" sldId="262"/>
            <ac:grpSpMk id="6" creationId="{933F9DCD-F67A-46A7-BBB5-200F641AC1A8}"/>
          </ac:grpSpMkLst>
        </pc:grpChg>
        <pc:picChg chg="add mod modCrop">
          <ac:chgData name="Benoit Mouzon" userId="2dfabbaf-164b-4f13-9956-bc94f685cdc9" providerId="ADAL" clId="{7407B297-F27E-47CA-B51F-6EBB1E9846AB}" dt="2022-03-31T18:09:19.636" v="1862" actId="164"/>
          <ac:picMkLst>
            <pc:docMk/>
            <pc:sldMk cId="1973697350" sldId="262"/>
            <ac:picMk id="5" creationId="{E7B42E6D-2A75-4869-898B-17733702F4ED}"/>
          </ac:picMkLst>
        </pc:picChg>
        <pc:picChg chg="add mod modCrop">
          <ac:chgData name="Benoit Mouzon" userId="2dfabbaf-164b-4f13-9956-bc94f685cdc9" providerId="ADAL" clId="{7407B297-F27E-47CA-B51F-6EBB1E9846AB}" dt="2022-03-31T18:09:19.636" v="1862" actId="164"/>
          <ac:picMkLst>
            <pc:docMk/>
            <pc:sldMk cId="1973697350" sldId="262"/>
            <ac:picMk id="7" creationId="{172538E5-9E9E-4BAD-8E22-7F3EA88ADB23}"/>
          </ac:picMkLst>
        </pc:picChg>
        <pc:picChg chg="add del mod modCrop">
          <ac:chgData name="Benoit Mouzon" userId="2dfabbaf-164b-4f13-9956-bc94f685cdc9" providerId="ADAL" clId="{7407B297-F27E-47CA-B51F-6EBB1E9846AB}" dt="2022-03-17T18:19:09.099" v="1532" actId="478"/>
          <ac:picMkLst>
            <pc:docMk/>
            <pc:sldMk cId="1973697350" sldId="262"/>
            <ac:picMk id="9" creationId="{2228011F-92E3-4110-BA6F-D939683D58D8}"/>
          </ac:picMkLst>
        </pc:picChg>
        <pc:picChg chg="add mod modCrop">
          <ac:chgData name="Benoit Mouzon" userId="2dfabbaf-164b-4f13-9956-bc94f685cdc9" providerId="ADAL" clId="{7407B297-F27E-47CA-B51F-6EBB1E9846AB}" dt="2022-03-31T18:09:19.636" v="1862" actId="164"/>
          <ac:picMkLst>
            <pc:docMk/>
            <pc:sldMk cId="1973697350" sldId="262"/>
            <ac:picMk id="11" creationId="{176AA75C-FAFF-4881-B451-83377AE0DC1E}"/>
          </ac:picMkLst>
        </pc:picChg>
        <pc:picChg chg="add del mod modCrop">
          <ac:chgData name="Benoit Mouzon" userId="2dfabbaf-164b-4f13-9956-bc94f685cdc9" providerId="ADAL" clId="{7407B297-F27E-47CA-B51F-6EBB1E9846AB}" dt="2022-03-17T18:19:08.252" v="1531" actId="478"/>
          <ac:picMkLst>
            <pc:docMk/>
            <pc:sldMk cId="1973697350" sldId="262"/>
            <ac:picMk id="13" creationId="{CC9C1A5D-8803-4BC6-8CC1-F562AB6B3292}"/>
          </ac:picMkLst>
        </pc:picChg>
        <pc:picChg chg="add del mod modCrop">
          <ac:chgData name="Benoit Mouzon" userId="2dfabbaf-164b-4f13-9956-bc94f685cdc9" providerId="ADAL" clId="{7407B297-F27E-47CA-B51F-6EBB1E9846AB}" dt="2022-04-08T14:56:55.038" v="3100" actId="478"/>
          <ac:picMkLst>
            <pc:docMk/>
            <pc:sldMk cId="1973697350" sldId="262"/>
            <ac:picMk id="13" creationId="{D82CC4E9-6A6C-4FD6-8ED3-598157BA223D}"/>
          </ac:picMkLst>
        </pc:picChg>
        <pc:picChg chg="add mod modCrop">
          <ac:chgData name="Benoit Mouzon" userId="2dfabbaf-164b-4f13-9956-bc94f685cdc9" providerId="ADAL" clId="{7407B297-F27E-47CA-B51F-6EBB1E9846AB}" dt="2022-04-27T18:21:55.102" v="3591" actId="1076"/>
          <ac:picMkLst>
            <pc:docMk/>
            <pc:sldMk cId="1973697350" sldId="262"/>
            <ac:picMk id="15" creationId="{42EE4C71-417E-47B7-B337-D8FA32BD9345}"/>
          </ac:picMkLst>
        </pc:picChg>
        <pc:picChg chg="add del mod modCrop">
          <ac:chgData name="Benoit Mouzon" userId="2dfabbaf-164b-4f13-9956-bc94f685cdc9" providerId="ADAL" clId="{7407B297-F27E-47CA-B51F-6EBB1E9846AB}" dt="2022-03-17T18:19:07.711" v="1530" actId="478"/>
          <ac:picMkLst>
            <pc:docMk/>
            <pc:sldMk cId="1973697350" sldId="262"/>
            <ac:picMk id="15" creationId="{F63B81B3-D094-4A57-BD4E-ED8A15161FB7}"/>
          </ac:picMkLst>
        </pc:picChg>
        <pc:picChg chg="add del mod modCrop">
          <ac:chgData name="Benoit Mouzon" userId="2dfabbaf-164b-4f13-9956-bc94f685cdc9" providerId="ADAL" clId="{7407B297-F27E-47CA-B51F-6EBB1E9846AB}" dt="2022-03-17T18:17:14.962" v="1513" actId="478"/>
          <ac:picMkLst>
            <pc:docMk/>
            <pc:sldMk cId="1973697350" sldId="262"/>
            <ac:picMk id="17" creationId="{3A52B535-1B21-4907-9AE0-A9807807B449}"/>
          </ac:picMkLst>
        </pc:picChg>
        <pc:picChg chg="add mod modCrop">
          <ac:chgData name="Benoit Mouzon" userId="2dfabbaf-164b-4f13-9956-bc94f685cdc9" providerId="ADAL" clId="{7407B297-F27E-47CA-B51F-6EBB1E9846AB}" dt="2022-03-31T18:09:19.636" v="1862" actId="164"/>
          <ac:picMkLst>
            <pc:docMk/>
            <pc:sldMk cId="1973697350" sldId="262"/>
            <ac:picMk id="19" creationId="{FA894860-E278-4796-8178-70803723B70B}"/>
          </ac:picMkLst>
        </pc:picChg>
        <pc:picChg chg="add del mod modCrop">
          <ac:chgData name="Benoit Mouzon" userId="2dfabbaf-164b-4f13-9956-bc94f685cdc9" providerId="ADAL" clId="{7407B297-F27E-47CA-B51F-6EBB1E9846AB}" dt="2022-03-17T18:19:06.490" v="1529" actId="478"/>
          <ac:picMkLst>
            <pc:docMk/>
            <pc:sldMk cId="1973697350" sldId="262"/>
            <ac:picMk id="21" creationId="{FB3201F8-063F-4EEE-BEA5-E684FA17B297}"/>
          </ac:picMkLst>
        </pc:picChg>
        <pc:picChg chg="add del mod">
          <ac:chgData name="Benoit Mouzon" userId="2dfabbaf-164b-4f13-9956-bc94f685cdc9" providerId="ADAL" clId="{7407B297-F27E-47CA-B51F-6EBB1E9846AB}" dt="2022-04-08T14:55:59.701" v="3088" actId="478"/>
          <ac:picMkLst>
            <pc:docMk/>
            <pc:sldMk cId="1973697350" sldId="262"/>
            <ac:picMk id="32" creationId="{E632BB5C-D745-4F98-A685-8A5BFC851826}"/>
          </ac:picMkLst>
        </pc:picChg>
        <pc:picChg chg="add mod">
          <ac:chgData name="Benoit Mouzon" userId="2dfabbaf-164b-4f13-9956-bc94f685cdc9" providerId="ADAL" clId="{7407B297-F27E-47CA-B51F-6EBB1E9846AB}" dt="2022-04-27T18:21:55.102" v="3591" actId="1076"/>
          <ac:picMkLst>
            <pc:docMk/>
            <pc:sldMk cId="1973697350" sldId="262"/>
            <ac:picMk id="42" creationId="{1FD7DBEC-6C1B-4D13-8AF8-D9598B8DC8C5}"/>
          </ac:picMkLst>
        </pc:picChg>
        <pc:cxnChg chg="add mod">
          <ac:chgData name="Benoit Mouzon" userId="2dfabbaf-164b-4f13-9956-bc94f685cdc9" providerId="ADAL" clId="{7407B297-F27E-47CA-B51F-6EBB1E9846AB}" dt="2022-03-31T18:09:19.636" v="1862" actId="164"/>
          <ac:cxnSpMkLst>
            <pc:docMk/>
            <pc:sldMk cId="1973697350" sldId="262"/>
            <ac:cxnSpMk id="3" creationId="{F4A3DEBD-A2F5-4A18-A9D1-224DF739227C}"/>
          </ac:cxnSpMkLst>
        </pc:cxnChg>
        <pc:cxnChg chg="add mod">
          <ac:chgData name="Benoit Mouzon" userId="2dfabbaf-164b-4f13-9956-bc94f685cdc9" providerId="ADAL" clId="{7407B297-F27E-47CA-B51F-6EBB1E9846AB}" dt="2022-04-27T18:21:55.102" v="3591" actId="1076"/>
          <ac:cxnSpMkLst>
            <pc:docMk/>
            <pc:sldMk cId="1973697350" sldId="262"/>
            <ac:cxnSpMk id="24" creationId="{1B4DB128-410F-4DC8-9596-65443A1ED6F9}"/>
          </ac:cxnSpMkLst>
        </pc:cxnChg>
        <pc:cxnChg chg="add mod">
          <ac:chgData name="Benoit Mouzon" userId="2dfabbaf-164b-4f13-9956-bc94f685cdc9" providerId="ADAL" clId="{7407B297-F27E-47CA-B51F-6EBB1E9846AB}" dt="2022-04-27T18:21:55.102" v="3591" actId="1076"/>
          <ac:cxnSpMkLst>
            <pc:docMk/>
            <pc:sldMk cId="1973697350" sldId="262"/>
            <ac:cxnSpMk id="25" creationId="{6D053B90-60F1-4BB2-BDD2-0B97BDF19856}"/>
          </ac:cxnSpMkLst>
        </pc:cxnChg>
        <pc:cxnChg chg="add mod">
          <ac:chgData name="Benoit Mouzon" userId="2dfabbaf-164b-4f13-9956-bc94f685cdc9" providerId="ADAL" clId="{7407B297-F27E-47CA-B51F-6EBB1E9846AB}" dt="2022-04-27T18:21:55.102" v="3591" actId="1076"/>
          <ac:cxnSpMkLst>
            <pc:docMk/>
            <pc:sldMk cId="1973697350" sldId="262"/>
            <ac:cxnSpMk id="34" creationId="{F7F9A9FD-1E09-45F6-B46E-4677430B8CE3}"/>
          </ac:cxnSpMkLst>
        </pc:cxnChg>
        <pc:cxnChg chg="add mod">
          <ac:chgData name="Benoit Mouzon" userId="2dfabbaf-164b-4f13-9956-bc94f685cdc9" providerId="ADAL" clId="{7407B297-F27E-47CA-B51F-6EBB1E9846AB}" dt="2022-04-27T18:21:55.102" v="3591" actId="1076"/>
          <ac:cxnSpMkLst>
            <pc:docMk/>
            <pc:sldMk cId="1973697350" sldId="262"/>
            <ac:cxnSpMk id="38" creationId="{E4974D60-45D0-4568-B114-581F87C1F2A5}"/>
          </ac:cxnSpMkLst>
        </pc:cxnChg>
        <pc:cxnChg chg="add mod">
          <ac:chgData name="Benoit Mouzon" userId="2dfabbaf-164b-4f13-9956-bc94f685cdc9" providerId="ADAL" clId="{7407B297-F27E-47CA-B51F-6EBB1E9846AB}" dt="2022-04-27T18:21:55.102" v="3591" actId="1076"/>
          <ac:cxnSpMkLst>
            <pc:docMk/>
            <pc:sldMk cId="1973697350" sldId="262"/>
            <ac:cxnSpMk id="39" creationId="{26165500-015C-433B-8F31-304AC0A7A5ED}"/>
          </ac:cxnSpMkLst>
        </pc:cxnChg>
      </pc:sldChg>
      <pc:sldChg chg="new del">
        <pc:chgData name="Benoit Mouzon" userId="2dfabbaf-164b-4f13-9956-bc94f685cdc9" providerId="ADAL" clId="{7407B297-F27E-47CA-B51F-6EBB1E9846AB}" dt="2022-03-16T20:29:19.921" v="1251" actId="47"/>
        <pc:sldMkLst>
          <pc:docMk/>
          <pc:sldMk cId="3497259585" sldId="262"/>
        </pc:sldMkLst>
      </pc:sldChg>
      <pc:sldChg chg="addSp delSp modSp new mod">
        <pc:chgData name="Benoit Mouzon" userId="2dfabbaf-164b-4f13-9956-bc94f685cdc9" providerId="ADAL" clId="{7407B297-F27E-47CA-B51F-6EBB1E9846AB}" dt="2022-04-08T15:15:01.241" v="3389" actId="20577"/>
        <pc:sldMkLst>
          <pc:docMk/>
          <pc:sldMk cId="2436535630" sldId="263"/>
        </pc:sldMkLst>
        <pc:spChg chg="del">
          <ac:chgData name="Benoit Mouzon" userId="2dfabbaf-164b-4f13-9956-bc94f685cdc9" providerId="ADAL" clId="{7407B297-F27E-47CA-B51F-6EBB1E9846AB}" dt="2022-04-08T15:11:41.451" v="3342" actId="478"/>
          <ac:spMkLst>
            <pc:docMk/>
            <pc:sldMk cId="2436535630" sldId="263"/>
            <ac:spMk id="2" creationId="{D06FFA56-261B-4413-9BD3-877FFC67803A}"/>
          </ac:spMkLst>
        </pc:spChg>
        <pc:spChg chg="del">
          <ac:chgData name="Benoit Mouzon" userId="2dfabbaf-164b-4f13-9956-bc94f685cdc9" providerId="ADAL" clId="{7407B297-F27E-47CA-B51F-6EBB1E9846AB}" dt="2022-04-08T15:11:43.192" v="3343" actId="478"/>
          <ac:spMkLst>
            <pc:docMk/>
            <pc:sldMk cId="2436535630" sldId="263"/>
            <ac:spMk id="3" creationId="{23FD6140-8ED0-47BD-83BC-413FAEDDEC5E}"/>
          </ac:spMkLst>
        </pc:spChg>
        <pc:spChg chg="add mod">
          <ac:chgData name="Benoit Mouzon" userId="2dfabbaf-164b-4f13-9956-bc94f685cdc9" providerId="ADAL" clId="{7407B297-F27E-47CA-B51F-6EBB1E9846AB}" dt="2022-04-08T15:14:43.156" v="3380" actId="20577"/>
          <ac:spMkLst>
            <pc:docMk/>
            <pc:sldMk cId="2436535630" sldId="263"/>
            <ac:spMk id="19" creationId="{B0AD50A2-FD40-4E42-BCC4-DA936E7A1E48}"/>
          </ac:spMkLst>
        </pc:spChg>
        <pc:spChg chg="add mod">
          <ac:chgData name="Benoit Mouzon" userId="2dfabbaf-164b-4f13-9956-bc94f685cdc9" providerId="ADAL" clId="{7407B297-F27E-47CA-B51F-6EBB1E9846AB}" dt="2022-04-08T15:14:47.454" v="3383" actId="20577"/>
          <ac:spMkLst>
            <pc:docMk/>
            <pc:sldMk cId="2436535630" sldId="263"/>
            <ac:spMk id="20" creationId="{E1C32ABC-C396-4AB9-A2DC-B0A99B5D2B75}"/>
          </ac:spMkLst>
        </pc:spChg>
        <pc:spChg chg="add mod">
          <ac:chgData name="Benoit Mouzon" userId="2dfabbaf-164b-4f13-9956-bc94f685cdc9" providerId="ADAL" clId="{7407B297-F27E-47CA-B51F-6EBB1E9846AB}" dt="2022-04-08T15:14:49.581" v="3384" actId="20577"/>
          <ac:spMkLst>
            <pc:docMk/>
            <pc:sldMk cId="2436535630" sldId="263"/>
            <ac:spMk id="21" creationId="{E0A33011-D899-4190-9130-8249182C5075}"/>
          </ac:spMkLst>
        </pc:spChg>
        <pc:spChg chg="add mod">
          <ac:chgData name="Benoit Mouzon" userId="2dfabbaf-164b-4f13-9956-bc94f685cdc9" providerId="ADAL" clId="{7407B297-F27E-47CA-B51F-6EBB1E9846AB}" dt="2022-04-08T15:14:52.038" v="3385" actId="20577"/>
          <ac:spMkLst>
            <pc:docMk/>
            <pc:sldMk cId="2436535630" sldId="263"/>
            <ac:spMk id="22" creationId="{A0B382DE-C8E0-4382-87A2-BECC9D956009}"/>
          </ac:spMkLst>
        </pc:spChg>
        <pc:spChg chg="add mod">
          <ac:chgData name="Benoit Mouzon" userId="2dfabbaf-164b-4f13-9956-bc94f685cdc9" providerId="ADAL" clId="{7407B297-F27E-47CA-B51F-6EBB1E9846AB}" dt="2022-04-08T15:14:54.869" v="3386" actId="20577"/>
          <ac:spMkLst>
            <pc:docMk/>
            <pc:sldMk cId="2436535630" sldId="263"/>
            <ac:spMk id="29" creationId="{2C2BB20A-1093-447F-9D12-4F1344A28E6F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30" creationId="{94ECCC05-6D33-4542-A692-38523C3B3F77}"/>
          </ac:spMkLst>
        </pc:spChg>
        <pc:spChg chg="add mod">
          <ac:chgData name="Benoit Mouzon" userId="2dfabbaf-164b-4f13-9956-bc94f685cdc9" providerId="ADAL" clId="{7407B297-F27E-47CA-B51F-6EBB1E9846AB}" dt="2022-04-08T15:14:59.013" v="3388" actId="20577"/>
          <ac:spMkLst>
            <pc:docMk/>
            <pc:sldMk cId="2436535630" sldId="263"/>
            <ac:spMk id="31" creationId="{655A7D0F-C7E9-4942-92E4-A1233A15581A}"/>
          </ac:spMkLst>
        </pc:spChg>
        <pc:spChg chg="add mod">
          <ac:chgData name="Benoit Mouzon" userId="2dfabbaf-164b-4f13-9956-bc94f685cdc9" providerId="ADAL" clId="{7407B297-F27E-47CA-B51F-6EBB1E9846AB}" dt="2022-04-08T15:15:01.241" v="3389" actId="20577"/>
          <ac:spMkLst>
            <pc:docMk/>
            <pc:sldMk cId="2436535630" sldId="263"/>
            <ac:spMk id="32" creationId="{871860D2-39C4-4F6D-9455-62CC840A9CC3}"/>
          </ac:spMkLst>
        </pc:spChg>
        <pc:spChg chg="add mod">
          <ac:chgData name="Benoit Mouzon" userId="2dfabbaf-164b-4f13-9956-bc94f685cdc9" providerId="ADAL" clId="{7407B297-F27E-47CA-B51F-6EBB1E9846AB}" dt="2022-04-08T15:14:57.029" v="3387" actId="20577"/>
          <ac:spMkLst>
            <pc:docMk/>
            <pc:sldMk cId="2436535630" sldId="263"/>
            <ac:spMk id="34" creationId="{A2ECE237-3BCD-45B7-A56F-65C484A87629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36" creationId="{58C9A67D-18C4-4F5A-AEA1-242C6F1983D0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38" creationId="{A5C6CBD4-F601-4844-BCF5-F2D07D9F7531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39" creationId="{4074548E-A1A1-4359-96B4-504FC74A80EF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0" creationId="{D4ACC866-B832-48D1-9050-BBF6A3E759D5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1" creationId="{15B2E167-594D-4D81-9902-33358525168F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2" creationId="{C650C468-5D07-42F2-9B8B-9C9B55EC110C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3" creationId="{F66C341B-9B0B-4297-A453-E1E8B04426B4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4" creationId="{DB232A9B-6035-457B-8EF0-E5F5EDE5422C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5" creationId="{8D636E0E-E313-4E84-A2D4-861DADB4A742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6" creationId="{EBAB6F39-BA7E-4759-9A4F-7B67A550B7BA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7" creationId="{153892E2-AB09-4225-B1DC-344866F6006C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8" creationId="{46972BD7-CAA2-4512-9ED7-E2B107E623E9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49" creationId="{11DB57EF-6854-4142-AADD-312D6514981B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50" creationId="{AF2E792C-EB6B-4FCF-AE8C-AFBB87387B3D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51" creationId="{3F1924F8-EE5A-4339-AADA-B470FA5008D1}"/>
          </ac:spMkLst>
        </pc:spChg>
        <pc:spChg chg="add mod">
          <ac:chgData name="Benoit Mouzon" userId="2dfabbaf-164b-4f13-9956-bc94f685cdc9" providerId="ADAL" clId="{7407B297-F27E-47CA-B51F-6EBB1E9846AB}" dt="2022-04-08T15:11:49.463" v="3344"/>
          <ac:spMkLst>
            <pc:docMk/>
            <pc:sldMk cId="2436535630" sldId="263"/>
            <ac:spMk id="52" creationId="{0A944947-8833-47D2-B176-2C2FADD8F85E}"/>
          </ac:spMkLst>
        </pc:sp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4" creationId="{59B2C487-5FAE-4104-B162-1BDCA909A509}"/>
          </ac:picMkLst>
        </pc:pic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5" creationId="{AF02364B-C7FC-4389-AF2D-AF9D33B9473E}"/>
          </ac:picMkLst>
        </pc:pic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6" creationId="{821A850C-0CA6-4ADB-959E-B87776CAEA17}"/>
          </ac:picMkLst>
        </pc:pic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7" creationId="{CC74D8AF-916C-469A-A646-F090C3D18A86}"/>
          </ac:picMkLst>
        </pc:pic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8" creationId="{D6E78E72-7F88-4B81-86BB-A68CCE8A10DA}"/>
          </ac:picMkLst>
        </pc:pic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9" creationId="{C19A85AC-8C5F-4291-9B9C-BE2ABDFD6DD3}"/>
          </ac:picMkLst>
        </pc:pic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10" creationId="{6FC9BCBB-C046-4EB9-B7BF-76C06AB8B038}"/>
          </ac:picMkLst>
        </pc:picChg>
        <pc:picChg chg="add mod">
          <ac:chgData name="Benoit Mouzon" userId="2dfabbaf-164b-4f13-9956-bc94f685cdc9" providerId="ADAL" clId="{7407B297-F27E-47CA-B51F-6EBB1E9846AB}" dt="2022-04-08T15:11:49.463" v="3344"/>
          <ac:picMkLst>
            <pc:docMk/>
            <pc:sldMk cId="2436535630" sldId="263"/>
            <ac:picMk id="33" creationId="{1B93E5D0-43A6-431F-8A3B-9904C2BFCD77}"/>
          </ac:picMkLst>
        </pc:pic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1" creationId="{255C3907-5E95-4591-91E3-BCFECD85BFC9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2" creationId="{3F8F3A19-32B8-4991-92B2-73D7C897B4DF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3" creationId="{4EFC63D6-5934-478F-9D2E-F18E2A5FAFFD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4" creationId="{BAF32579-6158-4153-BD00-A0F2CEC4CF64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5" creationId="{CEE181B3-FFC8-4BFB-881F-66AE7AF5E6E5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6" creationId="{20C15F95-AE3D-485F-AD50-67B8BDA0AFBF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7" creationId="{6A1D52CD-4E9F-4473-9BF2-047FA33B1579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18" creationId="{F2E2ABBE-8E11-4C2B-B61D-7E7323190B95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23" creationId="{4CD1BFF3-9F5C-413E-A7F7-FE4F059681C1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24" creationId="{628299E7-F645-4BCC-BA1B-3C3AE23CFE59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25" creationId="{77E9CA29-AF67-4B6A-B3E4-DDCE3CA009F5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26" creationId="{000F3CD3-0573-4A25-88EA-447333E36CEB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27" creationId="{8C9CA8B4-9334-4C5A-AF8D-FEB3BC6B0A22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28" creationId="{045F5715-EAF8-4BF5-8B79-5CEA3500976C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35" creationId="{B01985EE-5B74-4982-8D87-8AD471727795}"/>
          </ac:cxnSpMkLst>
        </pc:cxnChg>
        <pc:cxnChg chg="add mod">
          <ac:chgData name="Benoit Mouzon" userId="2dfabbaf-164b-4f13-9956-bc94f685cdc9" providerId="ADAL" clId="{7407B297-F27E-47CA-B51F-6EBB1E9846AB}" dt="2022-04-08T15:11:49.463" v="3344"/>
          <ac:cxnSpMkLst>
            <pc:docMk/>
            <pc:sldMk cId="2436535630" sldId="263"/>
            <ac:cxnSpMk id="37" creationId="{65828F9E-145B-4440-B7E1-7B633687E4D6}"/>
          </ac:cxnSpMkLst>
        </pc:cxnChg>
      </pc:sldChg>
      <pc:sldChg chg="addSp delSp modSp new mod ord">
        <pc:chgData name="Benoit Mouzon" userId="2dfabbaf-164b-4f13-9956-bc94f685cdc9" providerId="ADAL" clId="{7407B297-F27E-47CA-B51F-6EBB1E9846AB}" dt="2022-04-27T18:23:08.493" v="3618" actId="20577"/>
        <pc:sldMkLst>
          <pc:docMk/>
          <pc:sldMk cId="2753546789" sldId="264"/>
        </pc:sldMkLst>
        <pc:spChg chg="del">
          <ac:chgData name="Benoit Mouzon" userId="2dfabbaf-164b-4f13-9956-bc94f685cdc9" providerId="ADAL" clId="{7407B297-F27E-47CA-B51F-6EBB1E9846AB}" dt="2022-04-08T15:12:33.884" v="3351" actId="478"/>
          <ac:spMkLst>
            <pc:docMk/>
            <pc:sldMk cId="2753546789" sldId="264"/>
            <ac:spMk id="2" creationId="{66BC2088-8771-482B-A89A-DB62D9EE7F81}"/>
          </ac:spMkLst>
        </pc:spChg>
        <pc:spChg chg="del">
          <ac:chgData name="Benoit Mouzon" userId="2dfabbaf-164b-4f13-9956-bc94f685cdc9" providerId="ADAL" clId="{7407B297-F27E-47CA-B51F-6EBB1E9846AB}" dt="2022-04-08T15:12:26.880" v="3349" actId="478"/>
          <ac:spMkLst>
            <pc:docMk/>
            <pc:sldMk cId="2753546789" sldId="264"/>
            <ac:spMk id="3" creationId="{B588DDD6-171F-4A39-A6EE-AA4384907F6A}"/>
          </ac:spMkLst>
        </pc:spChg>
        <pc:spChg chg="add mod">
          <ac:chgData name="Benoit Mouzon" userId="2dfabbaf-164b-4f13-9956-bc94f685cdc9" providerId="ADAL" clId="{7407B297-F27E-47CA-B51F-6EBB1E9846AB}" dt="2022-04-27T18:23:08.493" v="3618" actId="20577"/>
          <ac:spMkLst>
            <pc:docMk/>
            <pc:sldMk cId="2753546789" sldId="264"/>
            <ac:spMk id="4" creationId="{32200A66-70AF-4152-8F47-3361D9D537EC}"/>
          </ac:spMkLst>
        </pc:spChg>
        <pc:spChg chg="add mod">
          <ac:chgData name="Benoit Mouzon" userId="2dfabbaf-164b-4f13-9956-bc94f685cdc9" providerId="ADAL" clId="{7407B297-F27E-47CA-B51F-6EBB1E9846AB}" dt="2022-04-08T15:23:02.741" v="3478" actId="1076"/>
          <ac:spMkLst>
            <pc:docMk/>
            <pc:sldMk cId="2753546789" sldId="264"/>
            <ac:spMk id="7" creationId="{F2630A63-E13B-4212-8D4A-37E97C7D9E4B}"/>
          </ac:spMkLst>
        </pc:spChg>
        <pc:spChg chg="add mod">
          <ac:chgData name="Benoit Mouzon" userId="2dfabbaf-164b-4f13-9956-bc94f685cdc9" providerId="ADAL" clId="{7407B297-F27E-47CA-B51F-6EBB1E9846AB}" dt="2022-04-08T15:15:09.827" v="3391" actId="20577"/>
          <ac:spMkLst>
            <pc:docMk/>
            <pc:sldMk cId="2753546789" sldId="264"/>
            <ac:spMk id="8" creationId="{6445E410-AA42-469A-B870-EE37C6F99524}"/>
          </ac:spMkLst>
        </pc:spChg>
        <pc:spChg chg="add mod">
          <ac:chgData name="Benoit Mouzon" userId="2dfabbaf-164b-4f13-9956-bc94f685cdc9" providerId="ADAL" clId="{7407B297-F27E-47CA-B51F-6EBB1E9846AB}" dt="2022-04-08T15:13:47.117" v="3373" actId="1076"/>
          <ac:spMkLst>
            <pc:docMk/>
            <pc:sldMk cId="2753546789" sldId="264"/>
            <ac:spMk id="10" creationId="{6ACB18C4-A6F5-4945-9D96-A150A5D46041}"/>
          </ac:spMkLst>
        </pc:spChg>
        <pc:spChg chg="add mod">
          <ac:chgData name="Benoit Mouzon" userId="2dfabbaf-164b-4f13-9956-bc94f685cdc9" providerId="ADAL" clId="{7407B297-F27E-47CA-B51F-6EBB1E9846AB}" dt="2022-04-08T15:13:47.117" v="3373" actId="1076"/>
          <ac:spMkLst>
            <pc:docMk/>
            <pc:sldMk cId="2753546789" sldId="264"/>
            <ac:spMk id="11" creationId="{24D81DBA-73AF-4C3F-9357-2C54DF306FC3}"/>
          </ac:spMkLst>
        </pc:spChg>
        <pc:spChg chg="add del mod">
          <ac:chgData name="Benoit Mouzon" userId="2dfabbaf-164b-4f13-9956-bc94f685cdc9" providerId="ADAL" clId="{7407B297-F27E-47CA-B51F-6EBB1E9846AB}" dt="2022-04-08T15:13:53.537" v="3375" actId="478"/>
          <ac:spMkLst>
            <pc:docMk/>
            <pc:sldMk cId="2753546789" sldId="264"/>
            <ac:spMk id="12" creationId="{F510A646-6AE0-49E3-A795-E8E5D7BF33A4}"/>
          </ac:spMkLst>
        </pc:spChg>
        <pc:spChg chg="add del mod">
          <ac:chgData name="Benoit Mouzon" userId="2dfabbaf-164b-4f13-9956-bc94f685cdc9" providerId="ADAL" clId="{7407B297-F27E-47CA-B51F-6EBB1E9846AB}" dt="2022-04-08T15:13:53.537" v="3375" actId="478"/>
          <ac:spMkLst>
            <pc:docMk/>
            <pc:sldMk cId="2753546789" sldId="264"/>
            <ac:spMk id="13" creationId="{5ACAA3EB-5E41-49C2-B4FD-AE5661BCAFA9}"/>
          </ac:spMkLst>
        </pc:spChg>
        <pc:spChg chg="add mod">
          <ac:chgData name="Benoit Mouzon" userId="2dfabbaf-164b-4f13-9956-bc94f685cdc9" providerId="ADAL" clId="{7407B297-F27E-47CA-B51F-6EBB1E9846AB}" dt="2022-04-08T15:13:58.751" v="3377" actId="1076"/>
          <ac:spMkLst>
            <pc:docMk/>
            <pc:sldMk cId="2753546789" sldId="264"/>
            <ac:spMk id="14" creationId="{3A30BAE7-3F07-45D9-ABCD-B7FCD69EAAC6}"/>
          </ac:spMkLst>
        </pc:spChg>
        <pc:spChg chg="add mod">
          <ac:chgData name="Benoit Mouzon" userId="2dfabbaf-164b-4f13-9956-bc94f685cdc9" providerId="ADAL" clId="{7407B297-F27E-47CA-B51F-6EBB1E9846AB}" dt="2022-04-08T15:13:58.751" v="3377" actId="1076"/>
          <ac:spMkLst>
            <pc:docMk/>
            <pc:sldMk cId="2753546789" sldId="264"/>
            <ac:spMk id="15" creationId="{2788AA85-2E6A-41B6-AF01-6CB0C52CBC4B}"/>
          </ac:spMkLst>
        </pc:spChg>
        <pc:spChg chg="add mod">
          <ac:chgData name="Benoit Mouzon" userId="2dfabbaf-164b-4f13-9956-bc94f685cdc9" providerId="ADAL" clId="{7407B297-F27E-47CA-B51F-6EBB1E9846AB}" dt="2022-04-08T15:23:00.388" v="3477" actId="1076"/>
          <ac:spMkLst>
            <pc:docMk/>
            <pc:sldMk cId="2753546789" sldId="264"/>
            <ac:spMk id="18" creationId="{358315BA-143A-41F2-9606-09D8029A8230}"/>
          </ac:spMkLst>
        </pc:spChg>
        <pc:spChg chg="add mod">
          <ac:chgData name="Benoit Mouzon" userId="2dfabbaf-164b-4f13-9956-bc94f685cdc9" providerId="ADAL" clId="{7407B297-F27E-47CA-B51F-6EBB1E9846AB}" dt="2022-04-08T15:23:06.344" v="3479" actId="1076"/>
          <ac:spMkLst>
            <pc:docMk/>
            <pc:sldMk cId="2753546789" sldId="264"/>
            <ac:spMk id="19" creationId="{6FB41221-EF71-40C2-B88D-90C9F3CFA20F}"/>
          </ac:spMkLst>
        </pc:spChg>
        <pc:graphicFrameChg chg="add mod modGraphic">
          <ac:chgData name="Benoit Mouzon" userId="2dfabbaf-164b-4f13-9956-bc94f685cdc9" providerId="ADAL" clId="{7407B297-F27E-47CA-B51F-6EBB1E9846AB}" dt="2022-04-08T15:23:35.467" v="3490" actId="20577"/>
          <ac:graphicFrameMkLst>
            <pc:docMk/>
            <pc:sldMk cId="2753546789" sldId="264"/>
            <ac:graphicFrameMk id="16" creationId="{387CAFD8-59C9-42B8-B2AF-AC6B60EA11FC}"/>
          </ac:graphicFrameMkLst>
        </pc:graphicFrameChg>
        <pc:graphicFrameChg chg="add mod modGraphic">
          <ac:chgData name="Benoit Mouzon" userId="2dfabbaf-164b-4f13-9956-bc94f685cdc9" providerId="ADAL" clId="{7407B297-F27E-47CA-B51F-6EBB1E9846AB}" dt="2022-04-08T15:23:43.266" v="3498" actId="20577"/>
          <ac:graphicFrameMkLst>
            <pc:docMk/>
            <pc:sldMk cId="2753546789" sldId="264"/>
            <ac:graphicFrameMk id="17" creationId="{76620BF3-438E-4BFE-850C-6A43064D8393}"/>
          </ac:graphicFrameMkLst>
        </pc:graphicFrameChg>
        <pc:picChg chg="add mod">
          <ac:chgData name="Benoit Mouzon" userId="2dfabbaf-164b-4f13-9956-bc94f685cdc9" providerId="ADAL" clId="{7407B297-F27E-47CA-B51F-6EBB1E9846AB}" dt="2022-04-08T15:13:12.911" v="3355" actId="14100"/>
          <ac:picMkLst>
            <pc:docMk/>
            <pc:sldMk cId="2753546789" sldId="264"/>
            <ac:picMk id="5" creationId="{5E91B204-3F02-4EA8-A522-8F31AA8CC817}"/>
          </ac:picMkLst>
        </pc:picChg>
        <pc:picChg chg="add mod">
          <ac:chgData name="Benoit Mouzon" userId="2dfabbaf-164b-4f13-9956-bc94f685cdc9" providerId="ADAL" clId="{7407B297-F27E-47CA-B51F-6EBB1E9846AB}" dt="2022-04-08T15:13:15.793" v="3356" actId="1076"/>
          <ac:picMkLst>
            <pc:docMk/>
            <pc:sldMk cId="2753546789" sldId="264"/>
            <ac:picMk id="6" creationId="{B7771CDC-5EC3-4A05-929C-DDF5EFBD55BC}"/>
          </ac:picMkLst>
        </pc:picChg>
        <pc:picChg chg="add mod">
          <ac:chgData name="Benoit Mouzon" userId="2dfabbaf-164b-4f13-9956-bc94f685cdc9" providerId="ADAL" clId="{7407B297-F27E-47CA-B51F-6EBB1E9846AB}" dt="2022-04-08T15:26:11.401" v="3560" actId="1035"/>
          <ac:picMkLst>
            <pc:docMk/>
            <pc:sldMk cId="2753546789" sldId="264"/>
            <ac:picMk id="9" creationId="{85C3A9B5-967B-4F8A-BD73-B67D5655FB2A}"/>
          </ac:picMkLst>
        </pc:picChg>
      </pc:sldChg>
      <pc:sldChg chg="addSp delSp modSp new mod">
        <pc:chgData name="Benoit Mouzon" userId="2dfabbaf-164b-4f13-9956-bc94f685cdc9" providerId="ADAL" clId="{7407B297-F27E-47CA-B51F-6EBB1E9846AB}" dt="2022-04-27T18:22:20.874" v="3596"/>
        <pc:sldMkLst>
          <pc:docMk/>
          <pc:sldMk cId="288167055" sldId="265"/>
        </pc:sldMkLst>
        <pc:spChg chg="del">
          <ac:chgData name="Benoit Mouzon" userId="2dfabbaf-164b-4f13-9956-bc94f685cdc9" providerId="ADAL" clId="{7407B297-F27E-47CA-B51F-6EBB1E9846AB}" dt="2022-04-27T18:22:17.682" v="3594" actId="478"/>
          <ac:spMkLst>
            <pc:docMk/>
            <pc:sldMk cId="288167055" sldId="265"/>
            <ac:spMk id="2" creationId="{D4478E65-8A6F-4A68-A872-4BED73D17A3D}"/>
          </ac:spMkLst>
        </pc:spChg>
        <pc:spChg chg="del">
          <ac:chgData name="Benoit Mouzon" userId="2dfabbaf-164b-4f13-9956-bc94f685cdc9" providerId="ADAL" clId="{7407B297-F27E-47CA-B51F-6EBB1E9846AB}" dt="2022-04-27T18:22:18.696" v="3595" actId="478"/>
          <ac:spMkLst>
            <pc:docMk/>
            <pc:sldMk cId="288167055" sldId="265"/>
            <ac:spMk id="3" creationId="{4BF104A1-C291-4D51-A8E4-601ECB2DDB99}"/>
          </ac:spMkLst>
        </pc:spChg>
        <pc:spChg chg="mod">
          <ac:chgData name="Benoit Mouzon" userId="2dfabbaf-164b-4f13-9956-bc94f685cdc9" providerId="ADAL" clId="{7407B297-F27E-47CA-B51F-6EBB1E9846AB}" dt="2022-04-27T18:22:20.874" v="3596"/>
          <ac:spMkLst>
            <pc:docMk/>
            <pc:sldMk cId="288167055" sldId="265"/>
            <ac:spMk id="9" creationId="{D3E5A650-3982-4C8E-8A31-601F4444C0AE}"/>
          </ac:spMkLst>
        </pc:spChg>
        <pc:spChg chg="mod">
          <ac:chgData name="Benoit Mouzon" userId="2dfabbaf-164b-4f13-9956-bc94f685cdc9" providerId="ADAL" clId="{7407B297-F27E-47CA-B51F-6EBB1E9846AB}" dt="2022-04-27T18:22:20.874" v="3596"/>
          <ac:spMkLst>
            <pc:docMk/>
            <pc:sldMk cId="288167055" sldId="265"/>
            <ac:spMk id="10" creationId="{547B03B6-4818-4113-8684-5DE15827E35E}"/>
          </ac:spMkLst>
        </pc:spChg>
        <pc:spChg chg="mod">
          <ac:chgData name="Benoit Mouzon" userId="2dfabbaf-164b-4f13-9956-bc94f685cdc9" providerId="ADAL" clId="{7407B297-F27E-47CA-B51F-6EBB1E9846AB}" dt="2022-04-27T18:22:20.874" v="3596"/>
          <ac:spMkLst>
            <pc:docMk/>
            <pc:sldMk cId="288167055" sldId="265"/>
            <ac:spMk id="11" creationId="{7404D3A6-F3C2-4175-847D-B19D5EC6E3C1}"/>
          </ac:spMkLst>
        </pc:spChg>
        <pc:spChg chg="mod">
          <ac:chgData name="Benoit Mouzon" userId="2dfabbaf-164b-4f13-9956-bc94f685cdc9" providerId="ADAL" clId="{7407B297-F27E-47CA-B51F-6EBB1E9846AB}" dt="2022-04-27T18:22:20.874" v="3596"/>
          <ac:spMkLst>
            <pc:docMk/>
            <pc:sldMk cId="288167055" sldId="265"/>
            <ac:spMk id="12" creationId="{E481B07B-FF85-4176-86C9-E41BD30E5F98}"/>
          </ac:spMkLst>
        </pc:spChg>
        <pc:spChg chg="mod">
          <ac:chgData name="Benoit Mouzon" userId="2dfabbaf-164b-4f13-9956-bc94f685cdc9" providerId="ADAL" clId="{7407B297-F27E-47CA-B51F-6EBB1E9846AB}" dt="2022-04-27T18:22:20.874" v="3596"/>
          <ac:spMkLst>
            <pc:docMk/>
            <pc:sldMk cId="288167055" sldId="265"/>
            <ac:spMk id="13" creationId="{7B87AA3B-9030-447C-AF79-8FEFAA1D46F3}"/>
          </ac:spMkLst>
        </pc:spChg>
        <pc:spChg chg="mod">
          <ac:chgData name="Benoit Mouzon" userId="2dfabbaf-164b-4f13-9956-bc94f685cdc9" providerId="ADAL" clId="{7407B297-F27E-47CA-B51F-6EBB1E9846AB}" dt="2022-04-27T18:22:20.874" v="3596"/>
          <ac:spMkLst>
            <pc:docMk/>
            <pc:sldMk cId="288167055" sldId="265"/>
            <ac:spMk id="15" creationId="{17098C28-5465-4995-BD3D-99B977D35FF1}"/>
          </ac:spMkLst>
        </pc:spChg>
        <pc:grpChg chg="add mod">
          <ac:chgData name="Benoit Mouzon" userId="2dfabbaf-164b-4f13-9956-bc94f685cdc9" providerId="ADAL" clId="{7407B297-F27E-47CA-B51F-6EBB1E9846AB}" dt="2022-04-27T18:22:20.874" v="3596"/>
          <ac:grpSpMkLst>
            <pc:docMk/>
            <pc:sldMk cId="288167055" sldId="265"/>
            <ac:grpSpMk id="4" creationId="{02D0B98B-D32E-4928-A0A6-5B4A2E1AF230}"/>
          </ac:grpSpMkLst>
        </pc:grpChg>
        <pc:picChg chg="mod">
          <ac:chgData name="Benoit Mouzon" userId="2dfabbaf-164b-4f13-9956-bc94f685cdc9" providerId="ADAL" clId="{7407B297-F27E-47CA-B51F-6EBB1E9846AB}" dt="2022-04-27T18:22:20.874" v="3596"/>
          <ac:picMkLst>
            <pc:docMk/>
            <pc:sldMk cId="288167055" sldId="265"/>
            <ac:picMk id="5" creationId="{13864E96-731D-4700-91E0-3C17C7B7C6CA}"/>
          </ac:picMkLst>
        </pc:picChg>
        <pc:picChg chg="mod">
          <ac:chgData name="Benoit Mouzon" userId="2dfabbaf-164b-4f13-9956-bc94f685cdc9" providerId="ADAL" clId="{7407B297-F27E-47CA-B51F-6EBB1E9846AB}" dt="2022-04-27T18:22:20.874" v="3596"/>
          <ac:picMkLst>
            <pc:docMk/>
            <pc:sldMk cId="288167055" sldId="265"/>
            <ac:picMk id="6" creationId="{FB380CAF-58EE-4CBC-87A8-F37C96EFE8AC}"/>
          </ac:picMkLst>
        </pc:picChg>
        <pc:picChg chg="mod">
          <ac:chgData name="Benoit Mouzon" userId="2dfabbaf-164b-4f13-9956-bc94f685cdc9" providerId="ADAL" clId="{7407B297-F27E-47CA-B51F-6EBB1E9846AB}" dt="2022-04-27T18:22:20.874" v="3596"/>
          <ac:picMkLst>
            <pc:docMk/>
            <pc:sldMk cId="288167055" sldId="265"/>
            <ac:picMk id="7" creationId="{5628E4A5-6075-4F0D-B97E-5AF4C770B69F}"/>
          </ac:picMkLst>
        </pc:picChg>
        <pc:picChg chg="mod">
          <ac:chgData name="Benoit Mouzon" userId="2dfabbaf-164b-4f13-9956-bc94f685cdc9" providerId="ADAL" clId="{7407B297-F27E-47CA-B51F-6EBB1E9846AB}" dt="2022-04-27T18:22:20.874" v="3596"/>
          <ac:picMkLst>
            <pc:docMk/>
            <pc:sldMk cId="288167055" sldId="265"/>
            <ac:picMk id="8" creationId="{086BD13C-2C64-4320-A578-9330D68FE1AA}"/>
          </ac:picMkLst>
        </pc:picChg>
        <pc:cxnChg chg="mod">
          <ac:chgData name="Benoit Mouzon" userId="2dfabbaf-164b-4f13-9956-bc94f685cdc9" providerId="ADAL" clId="{7407B297-F27E-47CA-B51F-6EBB1E9846AB}" dt="2022-04-27T18:22:20.874" v="3596"/>
          <ac:cxnSpMkLst>
            <pc:docMk/>
            <pc:sldMk cId="288167055" sldId="265"/>
            <ac:cxnSpMk id="14" creationId="{02BD4191-EC2D-474B-A800-8477BBF34954}"/>
          </ac:cxnSpMkLst>
        </pc:cxnChg>
      </pc:sldChg>
      <pc:sldMasterChg chg="addSldLayout modSldLayout">
        <pc:chgData name="Benoit Mouzon" userId="2dfabbaf-164b-4f13-9956-bc94f685cdc9" providerId="ADAL" clId="{7407B297-F27E-47CA-B51F-6EBB1E9846AB}" dt="2022-03-08T19:18:03.702" v="3"/>
        <pc:sldMasterMkLst>
          <pc:docMk/>
          <pc:sldMasterMk cId="2062292320" sldId="2147483648"/>
        </pc:sldMasterMkLst>
        <pc:sldLayoutChg chg="modSp add">
          <pc:chgData name="Benoit Mouzon" userId="2dfabbaf-164b-4f13-9956-bc94f685cdc9" providerId="ADAL" clId="{7407B297-F27E-47CA-B51F-6EBB1E9846AB}" dt="2022-03-08T19:18:03.702" v="3"/>
          <pc:sldLayoutMkLst>
            <pc:docMk/>
            <pc:sldMasterMk cId="2062292320" sldId="2147483648"/>
            <pc:sldLayoutMk cId="52630463" sldId="2147483649"/>
          </pc:sldLayoutMkLst>
          <pc:spChg chg="mod">
            <ac:chgData name="Benoit Mouzon" userId="2dfabbaf-164b-4f13-9956-bc94f685cdc9" providerId="ADAL" clId="{7407B297-F27E-47CA-B51F-6EBB1E9846AB}" dt="2022-03-08T19:18:03.702" v="3"/>
            <ac:spMkLst>
              <pc:docMk/>
              <pc:sldMasterMk cId="2062292320" sldId="2147483648"/>
              <pc:sldLayoutMk cId="52630463" sldId="2147483649"/>
              <ac:spMk id="2" creationId="{114F44AC-68E4-4D60-B9F8-C138A6BEC85E}"/>
            </ac:spMkLst>
          </pc:spChg>
          <pc:spChg chg="mod">
            <ac:chgData name="Benoit Mouzon" userId="2dfabbaf-164b-4f13-9956-bc94f685cdc9" providerId="ADAL" clId="{7407B297-F27E-47CA-B51F-6EBB1E9846AB}" dt="2022-03-08T19:18:03.702" v="3"/>
            <ac:spMkLst>
              <pc:docMk/>
              <pc:sldMasterMk cId="2062292320" sldId="2147483648"/>
              <pc:sldLayoutMk cId="52630463" sldId="2147483649"/>
              <ac:spMk id="3" creationId="{1B3B666C-EB52-4497-9ED7-AE0C9659021B}"/>
            </ac:spMkLst>
          </pc:spChg>
        </pc:sldLayoutChg>
      </pc:sldMasterChg>
    </pc:docChg>
  </pc:docChgLst>
  <pc:docChgLst>
    <pc:chgData name="Benoit Mouzon" userId="2dfabbaf-164b-4f13-9956-bc94f685cdc9" providerId="ADAL" clId="{987EAC18-B4E0-4A31-80DF-C056DE4177F6}"/>
    <pc:docChg chg="custSel addSld modSld sldOrd">
      <pc:chgData name="Benoit Mouzon" userId="2dfabbaf-164b-4f13-9956-bc94f685cdc9" providerId="ADAL" clId="{987EAC18-B4E0-4A31-80DF-C056DE4177F6}" dt="2022-06-08T22:32:56.296" v="99" actId="1076"/>
      <pc:docMkLst>
        <pc:docMk/>
      </pc:docMkLst>
      <pc:sldChg chg="addSp delSp modSp new mod ord">
        <pc:chgData name="Benoit Mouzon" userId="2dfabbaf-164b-4f13-9956-bc94f685cdc9" providerId="ADAL" clId="{987EAC18-B4E0-4A31-80DF-C056DE4177F6}" dt="2022-06-08T22:32:56.296" v="99" actId="1076"/>
        <pc:sldMkLst>
          <pc:docMk/>
          <pc:sldMk cId="2785227516" sldId="265"/>
        </pc:sldMkLst>
        <pc:spChg chg="del">
          <ac:chgData name="Benoit Mouzon" userId="2dfabbaf-164b-4f13-9956-bc94f685cdc9" providerId="ADAL" clId="{987EAC18-B4E0-4A31-80DF-C056DE4177F6}" dt="2022-06-08T20:51:56.375" v="3" actId="478"/>
          <ac:spMkLst>
            <pc:docMk/>
            <pc:sldMk cId="2785227516" sldId="265"/>
            <ac:spMk id="2" creationId="{62BF28C9-F0EB-49F3-974A-B84D900CCDDD}"/>
          </ac:spMkLst>
        </pc:spChg>
        <pc:spChg chg="del">
          <ac:chgData name="Benoit Mouzon" userId="2dfabbaf-164b-4f13-9956-bc94f685cdc9" providerId="ADAL" clId="{987EAC18-B4E0-4A31-80DF-C056DE4177F6}" dt="2022-06-08T20:51:57.549" v="4" actId="478"/>
          <ac:spMkLst>
            <pc:docMk/>
            <pc:sldMk cId="2785227516" sldId="265"/>
            <ac:spMk id="3" creationId="{A5D732C3-C726-4F9F-ACE3-74138B50C849}"/>
          </ac:spMkLst>
        </pc:spChg>
        <pc:spChg chg="add mod">
          <ac:chgData name="Benoit Mouzon" userId="2dfabbaf-164b-4f13-9956-bc94f685cdc9" providerId="ADAL" clId="{987EAC18-B4E0-4A31-80DF-C056DE4177F6}" dt="2022-06-08T20:52:23.648" v="31" actId="1076"/>
          <ac:spMkLst>
            <pc:docMk/>
            <pc:sldMk cId="2785227516" sldId="265"/>
            <ac:spMk id="4" creationId="{322D0423-845E-4E05-9DAE-9E0C23660803}"/>
          </ac:spMkLst>
        </pc:spChg>
        <pc:spChg chg="add mod">
          <ac:chgData name="Benoit Mouzon" userId="2dfabbaf-164b-4f13-9956-bc94f685cdc9" providerId="ADAL" clId="{987EAC18-B4E0-4A31-80DF-C056DE4177F6}" dt="2022-06-08T20:53:18.896" v="35" actId="1076"/>
          <ac:spMkLst>
            <pc:docMk/>
            <pc:sldMk cId="2785227516" sldId="265"/>
            <ac:spMk id="6" creationId="{347845E4-0384-4FB8-A157-2497BF0DB02D}"/>
          </ac:spMkLst>
        </pc:spChg>
        <pc:spChg chg="add mod">
          <ac:chgData name="Benoit Mouzon" userId="2dfabbaf-164b-4f13-9956-bc94f685cdc9" providerId="ADAL" clId="{987EAC18-B4E0-4A31-80DF-C056DE4177F6}" dt="2022-06-08T22:32:56.296" v="99" actId="1076"/>
          <ac:spMkLst>
            <pc:docMk/>
            <pc:sldMk cId="2785227516" sldId="265"/>
            <ac:spMk id="7" creationId="{DDE9EA55-82F8-44F1-92A6-ADE9022760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393B8-4022-4090-933D-1D4EDC83EA0E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ACBDC-11F0-423A-A3E9-BC0EB4D9D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30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13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470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18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32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4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70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1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35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8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58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4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2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B9738C-2AF7-416A-B567-AB30DA114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08" y="150324"/>
            <a:ext cx="6175783" cy="76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40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4498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Benoit Mouzon</dc:creator>
  <cp:lastModifiedBy>Benoit Mouzon</cp:lastModifiedBy>
  <cp:revision>1</cp:revision>
  <dcterms:created xsi:type="dcterms:W3CDTF">2022-03-08T19:17:42Z</dcterms:created>
  <dcterms:modified xsi:type="dcterms:W3CDTF">2022-10-11T16:36:57Z</dcterms:modified>
</cp:coreProperties>
</file>