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1" r:id="rId2"/>
    <p:sldId id="266" r:id="rId3"/>
    <p:sldId id="262" r:id="rId4"/>
    <p:sldId id="263" r:id="rId5"/>
    <p:sldId id="264" r:id="rId6"/>
    <p:sldId id="265" r:id="rId7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29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D5B75-588F-4E93-A81A-267EA43EB550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E87AC-7309-4FBA-ABE3-9F0DA3942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782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D5B75-588F-4E93-A81A-267EA43EB550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E87AC-7309-4FBA-ABE3-9F0DA3942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825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D5B75-588F-4E93-A81A-267EA43EB550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E87AC-7309-4FBA-ABE3-9F0DA3942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361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D5B75-588F-4E93-A81A-267EA43EB550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E87AC-7309-4FBA-ABE3-9F0DA3942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556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D5B75-588F-4E93-A81A-267EA43EB550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E87AC-7309-4FBA-ABE3-9F0DA3942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092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D5B75-588F-4E93-A81A-267EA43EB550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E87AC-7309-4FBA-ABE3-9F0DA3942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875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D5B75-588F-4E93-A81A-267EA43EB550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E87AC-7309-4FBA-ABE3-9F0DA3942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708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D5B75-588F-4E93-A81A-267EA43EB550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E87AC-7309-4FBA-ABE3-9F0DA3942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204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D5B75-588F-4E93-A81A-267EA43EB550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E87AC-7309-4FBA-ABE3-9F0DA3942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423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D5B75-588F-4E93-A81A-267EA43EB550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E87AC-7309-4FBA-ABE3-9F0DA3942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97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D5B75-588F-4E93-A81A-267EA43EB550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E87AC-7309-4FBA-ABE3-9F0DA3942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591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AD5B75-588F-4E93-A81A-267EA43EB550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E87AC-7309-4FBA-ABE3-9F0DA3942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96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458459F-4E3E-4C62-BEF0-886B01431299}"/>
              </a:ext>
            </a:extLst>
          </p:cNvPr>
          <p:cNvSpPr txBox="1"/>
          <p:nvPr/>
        </p:nvSpPr>
        <p:spPr>
          <a:xfrm>
            <a:off x="3044135" y="210073"/>
            <a:ext cx="3813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 Nelson et al, Supplemental Fig. 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19D842E-F4C6-42CC-9F69-870E7F5935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43016" y="1742302"/>
            <a:ext cx="6371968" cy="47983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F09B5CF-57E0-422C-8F72-AF9503D3E21C}"/>
              </a:ext>
            </a:extLst>
          </p:cNvPr>
          <p:cNvSpPr txBox="1"/>
          <p:nvPr/>
        </p:nvSpPr>
        <p:spPr>
          <a:xfrm>
            <a:off x="1672683" y="1372970"/>
            <a:ext cx="3835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BPSDs and Hippocampal Sclerosis (HS)</a:t>
            </a:r>
          </a:p>
        </p:txBody>
      </p:sp>
    </p:spTree>
    <p:extLst>
      <p:ext uri="{BB962C8B-B14F-4D97-AF65-F5344CB8AC3E}">
        <p14:creationId xmlns:p14="http://schemas.microsoft.com/office/powerpoint/2010/main" val="2036168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370906C-7F36-4F32-B13A-E0E415F90A89}"/>
              </a:ext>
            </a:extLst>
          </p:cNvPr>
          <p:cNvSpPr txBox="1"/>
          <p:nvPr/>
        </p:nvSpPr>
        <p:spPr>
          <a:xfrm>
            <a:off x="3044135" y="210073"/>
            <a:ext cx="3813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 Nelson et al, Supplemental Fig. 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C367013-CC8C-46AA-8E61-A51FA51E597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15208" y="1323544"/>
            <a:ext cx="6083300" cy="50000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6824F2-F1F1-4052-8849-E53D584EF189}"/>
              </a:ext>
            </a:extLst>
          </p:cNvPr>
          <p:cNvSpPr txBox="1"/>
          <p:nvPr/>
        </p:nvSpPr>
        <p:spPr>
          <a:xfrm>
            <a:off x="2497873" y="1048214"/>
            <a:ext cx="1739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BPSDs and PART</a:t>
            </a:r>
          </a:p>
        </p:txBody>
      </p:sp>
    </p:spTree>
    <p:extLst>
      <p:ext uri="{BB962C8B-B14F-4D97-AF65-F5344CB8AC3E}">
        <p14:creationId xmlns:p14="http://schemas.microsoft.com/office/powerpoint/2010/main" val="2306037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2CA8F1C-C477-467C-A9A3-17F24803F682}"/>
              </a:ext>
            </a:extLst>
          </p:cNvPr>
          <p:cNvSpPr txBox="1"/>
          <p:nvPr/>
        </p:nvSpPr>
        <p:spPr>
          <a:xfrm>
            <a:off x="3044135" y="210073"/>
            <a:ext cx="3813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 Nelson et al, Supplemental Fig. 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4D04ACB-DFC3-4663-880B-AB436ACC415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80225" y="2332401"/>
            <a:ext cx="5820530" cy="47216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9DBE98B-3CD4-4994-AF82-B7205EDD8AED}"/>
              </a:ext>
            </a:extLst>
          </p:cNvPr>
          <p:cNvSpPr txBox="1"/>
          <p:nvPr/>
        </p:nvSpPr>
        <p:spPr>
          <a:xfrm>
            <a:off x="1906858" y="1978898"/>
            <a:ext cx="3427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BPSDs and Amygdala Lewy bodies</a:t>
            </a:r>
          </a:p>
        </p:txBody>
      </p:sp>
    </p:spTree>
    <p:extLst>
      <p:ext uri="{BB962C8B-B14F-4D97-AF65-F5344CB8AC3E}">
        <p14:creationId xmlns:p14="http://schemas.microsoft.com/office/powerpoint/2010/main" val="3756227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80980E1-124C-4B52-B82B-7C493BB57454}"/>
              </a:ext>
            </a:extLst>
          </p:cNvPr>
          <p:cNvSpPr txBox="1"/>
          <p:nvPr/>
        </p:nvSpPr>
        <p:spPr>
          <a:xfrm>
            <a:off x="3044135" y="210073"/>
            <a:ext cx="3813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 Nelson et al, Supplemental Fig. 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40161A7-6737-4508-A03A-29647F2EC3C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44273" y="2319455"/>
            <a:ext cx="5734979" cy="467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504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997C178-54CB-4C92-A92E-02BF008E802A}"/>
              </a:ext>
            </a:extLst>
          </p:cNvPr>
          <p:cNvSpPr txBox="1"/>
          <p:nvPr/>
        </p:nvSpPr>
        <p:spPr>
          <a:xfrm>
            <a:off x="3044135" y="210073"/>
            <a:ext cx="3813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 Nelson et al, Supplemental Fig. 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50C5F2E-D6A1-454D-879D-4208A374408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61823" y="2497874"/>
            <a:ext cx="5934353" cy="4750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059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A6A4B71-68F4-478C-8081-DB1CAA554B2D}"/>
              </a:ext>
            </a:extLst>
          </p:cNvPr>
          <p:cNvSpPr txBox="1"/>
          <p:nvPr/>
        </p:nvSpPr>
        <p:spPr>
          <a:xfrm>
            <a:off x="3044135" y="210073"/>
            <a:ext cx="3813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 Nelson et al, Supplemental Fig. 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8CEFF7E-905E-48D9-9D70-86F7FDE2D2E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23025" y="2704867"/>
            <a:ext cx="6229396" cy="443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146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1142</TotalTime>
  <Words>69</Words>
  <Application>Microsoft Office PowerPoint</Application>
  <PresentationFormat>On-screen Show (4:3)</PresentationFormat>
  <Paragraphs>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Nelson, Peter</dc:creator>
  <cp:lastModifiedBy>Catherin Dayana D.</cp:lastModifiedBy>
  <cp:revision>23</cp:revision>
  <dcterms:created xsi:type="dcterms:W3CDTF">2023-01-03T03:24:31Z</dcterms:created>
  <dcterms:modified xsi:type="dcterms:W3CDTF">2023-05-15T14:01:56Z</dcterms:modified>
</cp:coreProperties>
</file>