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69" r:id="rId5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/>
    <p:restoredTop sz="96327"/>
  </p:normalViewPr>
  <p:slideViewPr>
    <p:cSldViewPr snapToGrid="0">
      <p:cViewPr varScale="1">
        <p:scale>
          <a:sx n="87" d="100"/>
          <a:sy n="87" d="100"/>
        </p:scale>
        <p:origin x="22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EE78E-609C-944D-BC96-311BC06ED1B1}" type="datetimeFigureOut">
              <a:rPr lang="en-US" smtClean="0"/>
              <a:t>5/1/25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102F7-0347-B24A-9C15-15BFC7C2D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98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A9C6-12A9-E34D-8D86-85EBA284C9BF}" type="datetimeFigureOut">
              <a:rPr lang="en-US" smtClean="0"/>
              <a:t>5/1/25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E801-ACD5-1744-86CE-BA719D32F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7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A9C6-12A9-E34D-8D86-85EBA284C9BF}" type="datetimeFigureOut">
              <a:rPr lang="en-US" smtClean="0"/>
              <a:t>5/1/25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E801-ACD5-1744-86CE-BA719D32F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49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A9C6-12A9-E34D-8D86-85EBA284C9BF}" type="datetimeFigureOut">
              <a:rPr lang="en-US" smtClean="0"/>
              <a:t>5/1/25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E801-ACD5-1744-86CE-BA719D32F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6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A9C6-12A9-E34D-8D86-85EBA284C9BF}" type="datetimeFigureOut">
              <a:rPr lang="en-US" smtClean="0"/>
              <a:t>5/1/25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E801-ACD5-1744-86CE-BA719D32F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248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A9C6-12A9-E34D-8D86-85EBA284C9BF}" type="datetimeFigureOut">
              <a:rPr lang="en-US" smtClean="0"/>
              <a:t>5/1/25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E801-ACD5-1744-86CE-BA719D32F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A9C6-12A9-E34D-8D86-85EBA284C9BF}" type="datetimeFigureOut">
              <a:rPr lang="en-US" smtClean="0"/>
              <a:t>5/1/25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E801-ACD5-1744-86CE-BA719D32F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33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A9C6-12A9-E34D-8D86-85EBA284C9BF}" type="datetimeFigureOut">
              <a:rPr lang="en-US" smtClean="0"/>
              <a:t>5/1/25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E801-ACD5-1744-86CE-BA719D32F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072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A9C6-12A9-E34D-8D86-85EBA284C9BF}" type="datetimeFigureOut">
              <a:rPr lang="en-US" smtClean="0"/>
              <a:t>5/1/25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E801-ACD5-1744-86CE-BA719D32F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82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A9C6-12A9-E34D-8D86-85EBA284C9BF}" type="datetimeFigureOut">
              <a:rPr lang="en-US" smtClean="0"/>
              <a:t>5/1/25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E801-ACD5-1744-86CE-BA719D32F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77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A9C6-12A9-E34D-8D86-85EBA284C9BF}" type="datetimeFigureOut">
              <a:rPr lang="en-US" smtClean="0"/>
              <a:t>5/1/25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E801-ACD5-1744-86CE-BA719D32F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1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A9C6-12A9-E34D-8D86-85EBA284C9BF}" type="datetimeFigureOut">
              <a:rPr lang="en-US" smtClean="0"/>
              <a:t>5/1/25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E801-ACD5-1744-86CE-BA719D32F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02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9A9C6-12A9-E34D-8D86-85EBA284C9BF}" type="datetimeFigureOut">
              <a:rPr lang="en-US" smtClean="0"/>
              <a:t>5/1/25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1E801-ACD5-1744-86CE-BA719D32F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31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4993AE7-4D58-A4D2-12B2-3F37057B4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773025"/>
              </p:ext>
            </p:extLst>
          </p:nvPr>
        </p:nvGraphicFramePr>
        <p:xfrm>
          <a:off x="623481" y="295966"/>
          <a:ext cx="5089062" cy="1552479"/>
        </p:xfrm>
        <a:graphic>
          <a:graphicData uri="http://schemas.openxmlformats.org/drawingml/2006/table">
            <a:tbl>
              <a:tblPr bandRow="1">
                <a:tableStyleId>{C083E6E3-FA7D-4D7B-A595-EF9225AFEA82}</a:tableStyleId>
              </a:tblPr>
              <a:tblGrid>
                <a:gridCol w="858982">
                  <a:extLst>
                    <a:ext uri="{9D8B030D-6E8A-4147-A177-3AD203B41FA5}">
                      <a16:colId xmlns:a16="http://schemas.microsoft.com/office/drawing/2014/main" val="401302304"/>
                    </a:ext>
                  </a:extLst>
                </a:gridCol>
                <a:gridCol w="528760">
                  <a:extLst>
                    <a:ext uri="{9D8B030D-6E8A-4147-A177-3AD203B41FA5}">
                      <a16:colId xmlns:a16="http://schemas.microsoft.com/office/drawing/2014/main" val="3428299290"/>
                    </a:ext>
                  </a:extLst>
                </a:gridCol>
                <a:gridCol w="528760">
                  <a:extLst>
                    <a:ext uri="{9D8B030D-6E8A-4147-A177-3AD203B41FA5}">
                      <a16:colId xmlns:a16="http://schemas.microsoft.com/office/drawing/2014/main" val="3529764674"/>
                    </a:ext>
                  </a:extLst>
                </a:gridCol>
                <a:gridCol w="528760">
                  <a:extLst>
                    <a:ext uri="{9D8B030D-6E8A-4147-A177-3AD203B41FA5}">
                      <a16:colId xmlns:a16="http://schemas.microsoft.com/office/drawing/2014/main" val="3819703096"/>
                    </a:ext>
                  </a:extLst>
                </a:gridCol>
                <a:gridCol w="528760">
                  <a:extLst>
                    <a:ext uri="{9D8B030D-6E8A-4147-A177-3AD203B41FA5}">
                      <a16:colId xmlns:a16="http://schemas.microsoft.com/office/drawing/2014/main" val="2605099518"/>
                    </a:ext>
                  </a:extLst>
                </a:gridCol>
                <a:gridCol w="528760">
                  <a:extLst>
                    <a:ext uri="{9D8B030D-6E8A-4147-A177-3AD203B41FA5}">
                      <a16:colId xmlns:a16="http://schemas.microsoft.com/office/drawing/2014/main" val="3866755878"/>
                    </a:ext>
                  </a:extLst>
                </a:gridCol>
                <a:gridCol w="528760">
                  <a:extLst>
                    <a:ext uri="{9D8B030D-6E8A-4147-A177-3AD203B41FA5}">
                      <a16:colId xmlns:a16="http://schemas.microsoft.com/office/drawing/2014/main" val="3142174350"/>
                    </a:ext>
                  </a:extLst>
                </a:gridCol>
                <a:gridCol w="528760">
                  <a:extLst>
                    <a:ext uri="{9D8B030D-6E8A-4147-A177-3AD203B41FA5}">
                      <a16:colId xmlns:a16="http://schemas.microsoft.com/office/drawing/2014/main" val="313086575"/>
                    </a:ext>
                  </a:extLst>
                </a:gridCol>
                <a:gridCol w="528760">
                  <a:extLst>
                    <a:ext uri="{9D8B030D-6E8A-4147-A177-3AD203B41FA5}">
                      <a16:colId xmlns:a16="http://schemas.microsoft.com/office/drawing/2014/main" val="571080913"/>
                    </a:ext>
                  </a:extLst>
                </a:gridCol>
              </a:tblGrid>
              <a:tr h="171308">
                <a:tc gridSpan="9"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S5. Percentage of group 3-MB cells expressing # of type I MAGEs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% of cells expressing (number) of type I MAGEs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152929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MAGEs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MUV11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SJ17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SJ917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SJ617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MUV29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BCH1205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MUV34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BCH825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312966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49.7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54.1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58444615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35.7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extLst>
                  <a:ext uri="{0D108BD9-81ED-4DB2-BD59-A6C34878D82A}">
                    <a16:rowId xmlns:a16="http://schemas.microsoft.com/office/drawing/2014/main" val="2874964262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extLst>
                  <a:ext uri="{0D108BD9-81ED-4DB2-BD59-A6C34878D82A}">
                    <a16:rowId xmlns:a16="http://schemas.microsoft.com/office/drawing/2014/main" val="650549376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extLst>
                  <a:ext uri="{0D108BD9-81ED-4DB2-BD59-A6C34878D82A}">
                    <a16:rowId xmlns:a16="http://schemas.microsoft.com/office/drawing/2014/main" val="4190763276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extLst>
                  <a:ext uri="{0D108BD9-81ED-4DB2-BD59-A6C34878D82A}">
                    <a16:rowId xmlns:a16="http://schemas.microsoft.com/office/drawing/2014/main" val="1225882659"/>
                  </a:ext>
                </a:extLst>
              </a:tr>
              <a:tr h="171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/>
                </a:tc>
                <a:extLst>
                  <a:ext uri="{0D108BD9-81ED-4DB2-BD59-A6C34878D82A}">
                    <a16:rowId xmlns:a16="http://schemas.microsoft.com/office/drawing/2014/main" val="3952631575"/>
                  </a:ext>
                </a:extLst>
              </a:tr>
              <a:tr h="1820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30" marR="8030" marT="803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257960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1F2BF44-0DC6-EB4C-4B82-350812401B08}"/>
              </a:ext>
            </a:extLst>
          </p:cNvPr>
          <p:cNvSpPr txBox="1"/>
          <p:nvPr/>
        </p:nvSpPr>
        <p:spPr>
          <a:xfrm>
            <a:off x="3189887" y="9719846"/>
            <a:ext cx="1315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Supp. Table 5</a:t>
            </a:r>
          </a:p>
        </p:txBody>
      </p:sp>
    </p:spTree>
    <p:extLst>
      <p:ext uri="{BB962C8B-B14F-4D97-AF65-F5344CB8AC3E}">
        <p14:creationId xmlns:p14="http://schemas.microsoft.com/office/powerpoint/2010/main" val="1151657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2CDDD2EDEB75439D8D4E2B9FCF50D0" ma:contentTypeVersion="14" ma:contentTypeDescription="Create a new document." ma:contentTypeScope="" ma:versionID="87d620ee415522c6010d2637fb198116">
  <xsd:schema xmlns:xsd="http://www.w3.org/2001/XMLSchema" xmlns:xs="http://www.w3.org/2001/XMLSchema" xmlns:p="http://schemas.microsoft.com/office/2006/metadata/properties" xmlns:ns2="80fe2a34-9ed1-467a-aea7-88d0586c3294" xmlns:ns3="a96831b6-935d-4da2-9a33-4d9a35328e51" targetNamespace="http://schemas.microsoft.com/office/2006/metadata/properties" ma:root="true" ma:fieldsID="ecef77f0a34e0062b1ddee8748364306" ns2:_="" ns3:_="">
    <xsd:import namespace="80fe2a34-9ed1-467a-aea7-88d0586c3294"/>
    <xsd:import namespace="a96831b6-935d-4da2-9a33-4d9a35328e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fe2a34-9ed1-467a-aea7-88d0586c32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7c65ed7-e385-4001-9a0e-7979134055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6831b6-935d-4da2-9a33-4d9a35328e5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fe2a34-9ed1-467a-aea7-88d0586c329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439A014-3B74-4CF9-82E9-470093E860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fe2a34-9ed1-467a-aea7-88d0586c3294"/>
    <ds:schemaRef ds:uri="a96831b6-935d-4da2-9a33-4d9a35328e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A452F5-6950-4A8E-B673-A7EB80C7AC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D873F3-BE27-46B5-B6C1-1A6AB32CFF2B}">
  <ds:schemaRefs>
    <ds:schemaRef ds:uri="http://schemas.microsoft.com/office/2006/metadata/properties"/>
    <ds:schemaRef ds:uri="http://schemas.microsoft.com/office/infopath/2007/PartnerControls"/>
    <ds:schemaRef ds:uri="80fe2a34-9ed1-467a-aea7-88d0586c329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89527</TotalTime>
  <Words>93</Words>
  <Application>Microsoft Macintosh PowerPoint</Application>
  <PresentationFormat>Custom</PresentationFormat>
  <Paragraphs>74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Gee, Rebecca</dc:creator>
  <cp:lastModifiedBy>Fon Tacer, Klementina</cp:lastModifiedBy>
  <cp:revision>32</cp:revision>
  <dcterms:created xsi:type="dcterms:W3CDTF">2024-05-10T20:09:48Z</dcterms:created>
  <dcterms:modified xsi:type="dcterms:W3CDTF">2025-05-01T21:10:52Z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0x010100A02CDDD2EDEB75439D8D4E2B9FCF50D0</vt:lpwstr>
  </property>
</Properties>
</file>