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2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43"/>
    <p:restoredTop sz="96498"/>
  </p:normalViewPr>
  <p:slideViewPr>
    <p:cSldViewPr snapToGrid="0">
      <p:cViewPr varScale="1">
        <p:scale>
          <a:sx n="62" d="100"/>
          <a:sy n="62" d="100"/>
        </p:scale>
        <p:origin x="2726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188-3807-6644-9E64-78C2683AD625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0205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188-3807-6644-9E64-78C2683AD625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0121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188-3807-6644-9E64-78C2683AD625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1327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188-3807-6644-9E64-78C2683AD625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0808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188-3807-6644-9E64-78C2683AD625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667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188-3807-6644-9E64-78C2683AD625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815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188-3807-6644-9E64-78C2683AD625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3983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188-3807-6644-9E64-78C2683AD625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8384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188-3807-6644-9E64-78C2683AD625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2219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188-3807-6644-9E64-78C2683AD625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445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188-3807-6644-9E64-78C2683AD625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0842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03188-3807-6644-9E64-78C2683AD625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548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image" Target="../media/image2.tiff"/><Relationship Id="rId7" Type="http://schemas.openxmlformats.org/officeDocument/2006/relationships/image" Target="../media/image6.tiff"/><Relationship Id="rId12" Type="http://schemas.openxmlformats.org/officeDocument/2006/relationships/image" Target="../media/image11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f"/><Relationship Id="rId11" Type="http://schemas.openxmlformats.org/officeDocument/2006/relationships/image" Target="../media/image10.png"/><Relationship Id="rId5" Type="http://schemas.openxmlformats.org/officeDocument/2006/relationships/image" Target="../media/image4.tiff"/><Relationship Id="rId10" Type="http://schemas.openxmlformats.org/officeDocument/2006/relationships/image" Target="../media/image9.tiff"/><Relationship Id="rId4" Type="http://schemas.openxmlformats.org/officeDocument/2006/relationships/image" Target="../media/image3.tiff"/><Relationship Id="rId9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50278DB7-ACB3-2924-93AA-2DF1C58F0645}"/>
              </a:ext>
            </a:extLst>
          </p:cNvPr>
          <p:cNvGrpSpPr/>
          <p:nvPr/>
        </p:nvGrpSpPr>
        <p:grpSpPr>
          <a:xfrm>
            <a:off x="218435" y="370439"/>
            <a:ext cx="6421129" cy="3785182"/>
            <a:chOff x="218435" y="370439"/>
            <a:chExt cx="6421129" cy="3785182"/>
          </a:xfrm>
        </p:grpSpPr>
        <p:grpSp>
          <p:nvGrpSpPr>
            <p:cNvPr id="60" name="Groupe 59">
              <a:extLst>
                <a:ext uri="{FF2B5EF4-FFF2-40B4-BE49-F238E27FC236}">
                  <a16:creationId xmlns:a16="http://schemas.microsoft.com/office/drawing/2014/main" id="{0D2B6E2C-A18A-A320-19E6-90D3B6E0D71B}"/>
                </a:ext>
              </a:extLst>
            </p:cNvPr>
            <p:cNvGrpSpPr/>
            <p:nvPr/>
          </p:nvGrpSpPr>
          <p:grpSpPr>
            <a:xfrm>
              <a:off x="218435" y="370439"/>
              <a:ext cx="6344830" cy="1493618"/>
              <a:chOff x="74871" y="86067"/>
              <a:chExt cx="6344830" cy="1493618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9C6A499B-284F-636C-0E2D-FF77332D287A}"/>
                  </a:ext>
                </a:extLst>
              </p:cNvPr>
              <p:cNvSpPr txBox="1"/>
              <p:nvPr/>
            </p:nvSpPr>
            <p:spPr>
              <a:xfrm>
                <a:off x="863556" y="86067"/>
                <a:ext cx="141706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1.5 mo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F37A3C19-06D5-A756-8926-70112F1BE839}"/>
                  </a:ext>
                </a:extLst>
              </p:cNvPr>
              <p:cNvSpPr txBox="1"/>
              <p:nvPr/>
            </p:nvSpPr>
            <p:spPr>
              <a:xfrm>
                <a:off x="3588624" y="86067"/>
                <a:ext cx="141706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 mo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2DB00DB-4A84-82D8-53B5-2AEBB5098969}"/>
                  </a:ext>
                </a:extLst>
              </p:cNvPr>
              <p:cNvSpPr txBox="1"/>
              <p:nvPr/>
            </p:nvSpPr>
            <p:spPr>
              <a:xfrm>
                <a:off x="4967793" y="86067"/>
                <a:ext cx="141706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 mo</a:t>
                </a: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1F00639-0A33-E98A-F391-9F3A39DF17AF}"/>
                  </a:ext>
                </a:extLst>
              </p:cNvPr>
              <p:cNvSpPr txBox="1"/>
              <p:nvPr/>
            </p:nvSpPr>
            <p:spPr>
              <a:xfrm>
                <a:off x="2226910" y="86067"/>
                <a:ext cx="141706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 mo</a:t>
                </a:r>
              </a:p>
            </p:txBody>
          </p:sp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3CF88320-EDE2-DA32-1303-E195039F575C}"/>
                  </a:ext>
                </a:extLst>
              </p:cNvPr>
              <p:cNvCxnSpPr/>
              <p:nvPr/>
            </p:nvCxnSpPr>
            <p:spPr>
              <a:xfrm>
                <a:off x="885567" y="572736"/>
                <a:ext cx="626452" cy="0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B3CDB53-E839-1E8F-FED5-2409A2110187}"/>
                  </a:ext>
                </a:extLst>
              </p:cNvPr>
              <p:cNvSpPr txBox="1"/>
              <p:nvPr/>
            </p:nvSpPr>
            <p:spPr>
              <a:xfrm>
                <a:off x="881677" y="340160"/>
                <a:ext cx="629220" cy="247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WT</a:t>
                </a: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F5A7E93-C1B1-1949-6079-5B76C2F8D511}"/>
                  </a:ext>
                </a:extLst>
              </p:cNvPr>
              <p:cNvSpPr txBox="1"/>
              <p:nvPr/>
            </p:nvSpPr>
            <p:spPr>
              <a:xfrm>
                <a:off x="1573841" y="339225"/>
                <a:ext cx="66036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1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Gaa</a:t>
                </a:r>
                <a:r>
                  <a:rPr lang="fr-FR" sz="1100" i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-/-</a:t>
                </a:r>
              </a:p>
            </p:txBody>
          </p:sp>
          <p:cxnSp>
            <p:nvCxnSpPr>
              <p:cNvPr id="13" name="Connecteur droit 12">
                <a:extLst>
                  <a:ext uri="{FF2B5EF4-FFF2-40B4-BE49-F238E27FC236}">
                    <a16:creationId xmlns:a16="http://schemas.microsoft.com/office/drawing/2014/main" id="{54722F81-5E4C-97F8-5588-50F751E38515}"/>
                  </a:ext>
                </a:extLst>
              </p:cNvPr>
              <p:cNvCxnSpPr/>
              <p:nvPr/>
            </p:nvCxnSpPr>
            <p:spPr>
              <a:xfrm>
                <a:off x="1562725" y="572736"/>
                <a:ext cx="660363" cy="1424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A8EA0782-17AB-3183-95EE-E00C9117301B}"/>
                  </a:ext>
                </a:extLst>
              </p:cNvPr>
              <p:cNvCxnSpPr/>
              <p:nvPr/>
            </p:nvCxnSpPr>
            <p:spPr>
              <a:xfrm>
                <a:off x="899366" y="367461"/>
                <a:ext cx="1340090" cy="333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ZoneTexte 24">
                <a:extLst>
                  <a:ext uri="{FF2B5EF4-FFF2-40B4-BE49-F238E27FC236}">
                    <a16:creationId xmlns:a16="http://schemas.microsoft.com/office/drawing/2014/main" id="{5AD6D1B6-33D5-D472-63AA-B7180E6A11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698" y="598034"/>
                <a:ext cx="76590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r" eaLnBrk="1" hangingPunct="1"/>
                <a:r>
                  <a:rPr lang="fr-FR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SMAD2/3</a:t>
                </a:r>
              </a:p>
            </p:txBody>
          </p:sp>
          <p:sp>
            <p:nvSpPr>
              <p:cNvPr id="16" name="ZoneTexte 24">
                <a:extLst>
                  <a:ext uri="{FF2B5EF4-FFF2-40B4-BE49-F238E27FC236}">
                    <a16:creationId xmlns:a16="http://schemas.microsoft.com/office/drawing/2014/main" id="{A0FA1721-0751-D0F7-0AB7-A4C5678D05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8417" y="847032"/>
                <a:ext cx="702181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r" eaLnBrk="1" hangingPunct="1"/>
                <a:r>
                  <a:rPr lang="fr-FR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GAPDH</a:t>
                </a:r>
              </a:p>
            </p:txBody>
          </p: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303427A4-8107-8115-DAEB-C3A829CCA52B}"/>
                  </a:ext>
                </a:extLst>
              </p:cNvPr>
              <p:cNvCxnSpPr/>
              <p:nvPr/>
            </p:nvCxnSpPr>
            <p:spPr>
              <a:xfrm flipV="1">
                <a:off x="2271125" y="367218"/>
                <a:ext cx="1331498" cy="358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F7C26F8-DEFF-35E4-1538-C344EB4D57BE}"/>
                  </a:ext>
                </a:extLst>
              </p:cNvPr>
              <p:cNvSpPr txBox="1"/>
              <p:nvPr/>
            </p:nvSpPr>
            <p:spPr>
              <a:xfrm>
                <a:off x="2280447" y="339225"/>
                <a:ext cx="626451" cy="247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WT</a:t>
                </a: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534A3F92-E77E-1E9B-1CDC-2E4FBC2BDC66}"/>
                  </a:ext>
                </a:extLst>
              </p:cNvPr>
              <p:cNvSpPr txBox="1"/>
              <p:nvPr/>
            </p:nvSpPr>
            <p:spPr>
              <a:xfrm>
                <a:off x="2936015" y="339225"/>
                <a:ext cx="66036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1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Gaa</a:t>
                </a:r>
                <a:r>
                  <a:rPr lang="fr-FR" sz="1100" i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-/-</a:t>
                </a: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B3F2E952-AE03-97DE-BCBF-C959E1C2EADC}"/>
                  </a:ext>
                </a:extLst>
              </p:cNvPr>
              <p:cNvSpPr txBox="1"/>
              <p:nvPr/>
            </p:nvSpPr>
            <p:spPr>
              <a:xfrm>
                <a:off x="3668056" y="339225"/>
                <a:ext cx="626451" cy="247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WT</a:t>
                </a: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87DC2558-E08B-C85F-EAB0-F16AB035CC8B}"/>
                  </a:ext>
                </a:extLst>
              </p:cNvPr>
              <p:cNvSpPr txBox="1"/>
              <p:nvPr/>
            </p:nvSpPr>
            <p:spPr>
              <a:xfrm>
                <a:off x="4323623" y="339225"/>
                <a:ext cx="66036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1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Gaa</a:t>
                </a:r>
                <a:r>
                  <a:rPr lang="fr-FR" sz="1100" i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-/-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7106B382-F56C-B65E-D374-B88FB0F1A353}"/>
                  </a:ext>
                </a:extLst>
              </p:cNvPr>
              <p:cNvSpPr txBox="1"/>
              <p:nvPr/>
            </p:nvSpPr>
            <p:spPr>
              <a:xfrm>
                <a:off x="5024979" y="339225"/>
                <a:ext cx="594028" cy="247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WT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BFEB6DAC-75A3-221B-A8F6-2B68C10600D2}"/>
                  </a:ext>
                </a:extLst>
              </p:cNvPr>
              <p:cNvSpPr txBox="1"/>
              <p:nvPr/>
            </p:nvSpPr>
            <p:spPr>
              <a:xfrm>
                <a:off x="5693003" y="339225"/>
                <a:ext cx="66036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1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Gaa</a:t>
                </a:r>
                <a:r>
                  <a:rPr lang="fr-FR" sz="1100" i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-/-</a:t>
                </a:r>
              </a:p>
            </p:txBody>
          </p: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FAB61503-2D27-F682-4604-85233511FB93}"/>
                  </a:ext>
                </a:extLst>
              </p:cNvPr>
              <p:cNvCxnSpPr/>
              <p:nvPr/>
            </p:nvCxnSpPr>
            <p:spPr>
              <a:xfrm>
                <a:off x="2270208" y="572736"/>
                <a:ext cx="636690" cy="0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A4D60483-89B5-FBFD-18E5-31CD56ACB6D7}"/>
                  </a:ext>
                </a:extLst>
              </p:cNvPr>
              <p:cNvCxnSpPr/>
              <p:nvPr/>
            </p:nvCxnSpPr>
            <p:spPr>
              <a:xfrm>
                <a:off x="2942100" y="572736"/>
                <a:ext cx="660363" cy="1424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>
                <a:extLst>
                  <a:ext uri="{FF2B5EF4-FFF2-40B4-BE49-F238E27FC236}">
                    <a16:creationId xmlns:a16="http://schemas.microsoft.com/office/drawing/2014/main" id="{D453F5EF-EB22-7BCD-6EA3-D6E86099CF29}"/>
                  </a:ext>
                </a:extLst>
              </p:cNvPr>
              <p:cNvCxnSpPr/>
              <p:nvPr/>
            </p:nvCxnSpPr>
            <p:spPr>
              <a:xfrm>
                <a:off x="3621286" y="572736"/>
                <a:ext cx="660363" cy="1424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>
                <a:extLst>
                  <a:ext uri="{FF2B5EF4-FFF2-40B4-BE49-F238E27FC236}">
                    <a16:creationId xmlns:a16="http://schemas.microsoft.com/office/drawing/2014/main" id="{166A80D9-354D-44FD-61D5-E4A342CDE5F9}"/>
                  </a:ext>
                </a:extLst>
              </p:cNvPr>
              <p:cNvCxnSpPr/>
              <p:nvPr/>
            </p:nvCxnSpPr>
            <p:spPr>
              <a:xfrm>
                <a:off x="4318370" y="572736"/>
                <a:ext cx="660363" cy="1424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CA29C403-5726-F41A-A8A6-9B61C7BFD47D}"/>
                  </a:ext>
                </a:extLst>
              </p:cNvPr>
              <p:cNvCxnSpPr/>
              <p:nvPr/>
            </p:nvCxnSpPr>
            <p:spPr>
              <a:xfrm>
                <a:off x="5039484" y="572736"/>
                <a:ext cx="579046" cy="1424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>
                <a:extLst>
                  <a:ext uri="{FF2B5EF4-FFF2-40B4-BE49-F238E27FC236}">
                    <a16:creationId xmlns:a16="http://schemas.microsoft.com/office/drawing/2014/main" id="{993AC9A9-0C01-DE03-B50C-6D27681995E6}"/>
                  </a:ext>
                </a:extLst>
              </p:cNvPr>
              <p:cNvCxnSpPr/>
              <p:nvPr/>
            </p:nvCxnSpPr>
            <p:spPr>
              <a:xfrm flipV="1">
                <a:off x="5003249" y="367218"/>
                <a:ext cx="1331498" cy="358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>
                <a:extLst>
                  <a:ext uri="{FF2B5EF4-FFF2-40B4-BE49-F238E27FC236}">
                    <a16:creationId xmlns:a16="http://schemas.microsoft.com/office/drawing/2014/main" id="{73510168-7130-067E-070F-C7B77ECE01A2}"/>
                  </a:ext>
                </a:extLst>
              </p:cNvPr>
              <p:cNvCxnSpPr/>
              <p:nvPr/>
            </p:nvCxnSpPr>
            <p:spPr>
              <a:xfrm>
                <a:off x="3629276" y="367461"/>
                <a:ext cx="1340090" cy="333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ZoneTexte 24">
                <a:extLst>
                  <a:ext uri="{FF2B5EF4-FFF2-40B4-BE49-F238E27FC236}">
                    <a16:creationId xmlns:a16="http://schemas.microsoft.com/office/drawing/2014/main" id="{DE772DB0-1A4A-2911-FF8E-DD270FBEA8A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871" y="1075001"/>
                <a:ext cx="815727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r" eaLnBrk="1" hangingPunct="1"/>
                <a:r>
                  <a:rPr lang="fr-FR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P-SMAD3</a:t>
                </a:r>
              </a:p>
            </p:txBody>
          </p:sp>
          <p:sp>
            <p:nvSpPr>
              <p:cNvPr id="109" name="ZoneTexte 24">
                <a:extLst>
                  <a:ext uri="{FF2B5EF4-FFF2-40B4-BE49-F238E27FC236}">
                    <a16:creationId xmlns:a16="http://schemas.microsoft.com/office/drawing/2014/main" id="{B1F085AC-7B76-075A-ED90-DB82395157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8417" y="1318075"/>
                <a:ext cx="702181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r" eaLnBrk="1" hangingPunct="1"/>
                <a:r>
                  <a:rPr lang="fr-FR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GAPDH</a:t>
                </a:r>
              </a:p>
            </p:txBody>
          </p:sp>
          <p:pic>
            <p:nvPicPr>
              <p:cNvPr id="118" name="Image 11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24" t="26391" r="35291" b="67385"/>
              <a:stretch/>
            </p:blipFill>
            <p:spPr>
              <a:xfrm>
                <a:off x="881677" y="645979"/>
                <a:ext cx="1347408" cy="181182"/>
              </a:xfrm>
              <a:prstGeom prst="rect">
                <a:avLst/>
              </a:prstGeom>
            </p:spPr>
          </p:pic>
          <p:pic>
            <p:nvPicPr>
              <p:cNvPr id="120" name="Image 11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268" t="23815" r="32441" b="67333"/>
              <a:stretch/>
            </p:blipFill>
            <p:spPr>
              <a:xfrm>
                <a:off x="870558" y="884966"/>
                <a:ext cx="1375833" cy="174872"/>
              </a:xfrm>
              <a:prstGeom prst="rect">
                <a:avLst/>
              </a:prstGeom>
            </p:spPr>
          </p:pic>
          <p:pic>
            <p:nvPicPr>
              <p:cNvPr id="121" name="Image 120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974" t="65782" r="25347" b="29207"/>
              <a:stretch/>
            </p:blipFill>
            <p:spPr>
              <a:xfrm>
                <a:off x="5021530" y="649704"/>
                <a:ext cx="1324600" cy="145845"/>
              </a:xfrm>
              <a:prstGeom prst="rect">
                <a:avLst/>
              </a:prstGeom>
            </p:spPr>
          </p:pic>
          <p:pic>
            <p:nvPicPr>
              <p:cNvPr id="122" name="Image 121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905" t="72521" r="24433" b="20018"/>
              <a:stretch/>
            </p:blipFill>
            <p:spPr>
              <a:xfrm>
                <a:off x="5031061" y="856745"/>
                <a:ext cx="1332089" cy="168757"/>
              </a:xfrm>
              <a:prstGeom prst="rect">
                <a:avLst/>
              </a:prstGeom>
            </p:spPr>
          </p:pic>
          <p:pic>
            <p:nvPicPr>
              <p:cNvPr id="130" name="Image 129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887" t="28421" r="31272" b="66304"/>
              <a:stretch/>
            </p:blipFill>
            <p:spPr>
              <a:xfrm>
                <a:off x="874813" y="1138989"/>
                <a:ext cx="1344975" cy="150614"/>
              </a:xfrm>
              <a:prstGeom prst="rect">
                <a:avLst/>
              </a:prstGeom>
            </p:spPr>
          </p:pic>
          <p:pic>
            <p:nvPicPr>
              <p:cNvPr id="133" name="Image 132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102" t="28637" r="33890" b="64216"/>
              <a:stretch/>
            </p:blipFill>
            <p:spPr>
              <a:xfrm>
                <a:off x="866070" y="1385175"/>
                <a:ext cx="1381603" cy="167262"/>
              </a:xfrm>
              <a:prstGeom prst="rect">
                <a:avLst/>
              </a:prstGeom>
            </p:spPr>
          </p:pic>
          <p:pic>
            <p:nvPicPr>
              <p:cNvPr id="134" name="Image 133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084" t="71577" r="30263" b="22935"/>
              <a:stretch/>
            </p:blipFill>
            <p:spPr>
              <a:xfrm>
                <a:off x="5021530" y="1116794"/>
                <a:ext cx="1344146" cy="153480"/>
              </a:xfrm>
              <a:prstGeom prst="rect">
                <a:avLst/>
              </a:prstGeom>
            </p:spPr>
          </p:pic>
          <p:pic>
            <p:nvPicPr>
              <p:cNvPr id="135" name="Image 134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832" t="76379" r="34186" b="14985"/>
              <a:stretch/>
            </p:blipFill>
            <p:spPr>
              <a:xfrm>
                <a:off x="5031008" y="1328930"/>
                <a:ext cx="1344146" cy="167118"/>
              </a:xfrm>
              <a:prstGeom prst="rect">
                <a:avLst/>
              </a:prstGeom>
            </p:spPr>
          </p:pic>
          <p:pic>
            <p:nvPicPr>
              <p:cNvPr id="136" name="Image 135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771" t="27680" r="32262" b="65906"/>
              <a:stretch/>
            </p:blipFill>
            <p:spPr>
              <a:xfrm>
                <a:off x="2270926" y="627762"/>
                <a:ext cx="1341095" cy="177589"/>
              </a:xfrm>
              <a:prstGeom prst="rect">
                <a:avLst/>
              </a:prstGeom>
            </p:spPr>
          </p:pic>
          <p:pic>
            <p:nvPicPr>
              <p:cNvPr id="137" name="Image 136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490" t="24835" r="27760" b="68491"/>
              <a:stretch/>
            </p:blipFill>
            <p:spPr>
              <a:xfrm>
                <a:off x="2281958" y="866056"/>
                <a:ext cx="1330063" cy="144352"/>
              </a:xfrm>
              <a:prstGeom prst="rect">
                <a:avLst/>
              </a:prstGeom>
            </p:spPr>
          </p:pic>
          <p:pic>
            <p:nvPicPr>
              <p:cNvPr id="138" name="Image 137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339" t="64034" r="36424" b="29910"/>
              <a:stretch/>
            </p:blipFill>
            <p:spPr>
              <a:xfrm>
                <a:off x="3632614" y="624341"/>
                <a:ext cx="1352859" cy="168021"/>
              </a:xfrm>
              <a:prstGeom prst="rect">
                <a:avLst/>
              </a:prstGeom>
            </p:spPr>
          </p:pic>
          <p:pic>
            <p:nvPicPr>
              <p:cNvPr id="141" name="Image 140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304" t="68619" r="33754" b="24671"/>
              <a:stretch/>
            </p:blipFill>
            <p:spPr>
              <a:xfrm>
                <a:off x="3632175" y="873637"/>
                <a:ext cx="1367525" cy="141777"/>
              </a:xfrm>
              <a:prstGeom prst="rect">
                <a:avLst/>
              </a:prstGeom>
            </p:spPr>
          </p:pic>
          <p:pic>
            <p:nvPicPr>
              <p:cNvPr id="142" name="Image 141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781" t="20797" r="30088" b="74199"/>
              <a:stretch/>
            </p:blipFill>
            <p:spPr>
              <a:xfrm>
                <a:off x="2276865" y="1139198"/>
                <a:ext cx="1308722" cy="131444"/>
              </a:xfrm>
              <a:prstGeom prst="rect">
                <a:avLst/>
              </a:prstGeom>
            </p:spPr>
          </p:pic>
          <p:pic>
            <p:nvPicPr>
              <p:cNvPr id="143" name="Image 142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559" t="25710" r="30571" b="67908"/>
              <a:stretch/>
            </p:blipFill>
            <p:spPr>
              <a:xfrm>
                <a:off x="2282636" y="1369172"/>
                <a:ext cx="1320175" cy="122699"/>
              </a:xfrm>
              <a:prstGeom prst="rect">
                <a:avLst/>
              </a:prstGeom>
            </p:spPr>
          </p:pic>
          <p:pic>
            <p:nvPicPr>
              <p:cNvPr id="177" name="Image 176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939" t="57336" r="35123" b="38115"/>
              <a:stretch/>
            </p:blipFill>
            <p:spPr>
              <a:xfrm>
                <a:off x="3632130" y="1137595"/>
                <a:ext cx="1375083" cy="126141"/>
              </a:xfrm>
              <a:prstGeom prst="rect">
                <a:avLst/>
              </a:prstGeom>
            </p:spPr>
          </p:pic>
          <p:pic>
            <p:nvPicPr>
              <p:cNvPr id="178" name="Image 177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107" t="70180" r="35789" b="24883"/>
              <a:stretch/>
            </p:blipFill>
            <p:spPr>
              <a:xfrm>
                <a:off x="3635629" y="1368593"/>
                <a:ext cx="1377937" cy="97002"/>
              </a:xfrm>
              <a:prstGeom prst="rect">
                <a:avLst/>
              </a:prstGeom>
            </p:spPr>
          </p:pic>
          <p:grpSp>
            <p:nvGrpSpPr>
              <p:cNvPr id="51" name="Groupe 50"/>
              <p:cNvGrpSpPr/>
              <p:nvPr/>
            </p:nvGrpSpPr>
            <p:grpSpPr>
              <a:xfrm>
                <a:off x="851560" y="595858"/>
                <a:ext cx="5568141" cy="970622"/>
                <a:chOff x="851560" y="595858"/>
                <a:chExt cx="5568141" cy="970622"/>
              </a:xfrm>
            </p:grpSpPr>
            <p:cxnSp>
              <p:nvCxnSpPr>
                <p:cNvPr id="46" name="Connecteur droit 45"/>
                <p:cNvCxnSpPr/>
                <p:nvPr/>
              </p:nvCxnSpPr>
              <p:spPr>
                <a:xfrm flipV="1">
                  <a:off x="855115" y="822402"/>
                  <a:ext cx="5559224" cy="2660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Connecteur droit 178"/>
                <p:cNvCxnSpPr/>
                <p:nvPr/>
              </p:nvCxnSpPr>
              <p:spPr>
                <a:xfrm flipV="1">
                  <a:off x="853527" y="1298498"/>
                  <a:ext cx="5560812" cy="2731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Connecteur droit 179"/>
                <p:cNvCxnSpPr/>
                <p:nvPr/>
              </p:nvCxnSpPr>
              <p:spPr>
                <a:xfrm flipV="1">
                  <a:off x="857147" y="1073649"/>
                  <a:ext cx="5557192" cy="3217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Connecteur droit 180"/>
                <p:cNvCxnSpPr/>
                <p:nvPr/>
              </p:nvCxnSpPr>
              <p:spPr>
                <a:xfrm flipV="1">
                  <a:off x="851560" y="1536402"/>
                  <a:ext cx="5568138" cy="2827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Connecteur droit 181"/>
                <p:cNvCxnSpPr/>
                <p:nvPr/>
              </p:nvCxnSpPr>
              <p:spPr>
                <a:xfrm flipV="1">
                  <a:off x="854691" y="620645"/>
                  <a:ext cx="6563" cy="94583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Connecteur droit 182"/>
                <p:cNvCxnSpPr/>
                <p:nvPr/>
              </p:nvCxnSpPr>
              <p:spPr>
                <a:xfrm flipH="1" flipV="1">
                  <a:off x="2254214" y="609437"/>
                  <a:ext cx="4799" cy="95523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Connecteur droit 184"/>
                <p:cNvCxnSpPr/>
                <p:nvPr/>
              </p:nvCxnSpPr>
              <p:spPr>
                <a:xfrm flipV="1">
                  <a:off x="3619961" y="602423"/>
                  <a:ext cx="1802" cy="95016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Connecteur droit 186"/>
                <p:cNvCxnSpPr/>
                <p:nvPr/>
              </p:nvCxnSpPr>
              <p:spPr>
                <a:xfrm flipH="1" flipV="1">
                  <a:off x="6414339" y="595858"/>
                  <a:ext cx="5362" cy="93911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Connecteur droit 187"/>
                <p:cNvCxnSpPr/>
                <p:nvPr/>
              </p:nvCxnSpPr>
              <p:spPr>
                <a:xfrm flipH="1" flipV="1">
                  <a:off x="5009545" y="595858"/>
                  <a:ext cx="5753" cy="94406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Connecteur droit 188"/>
                <p:cNvCxnSpPr/>
                <p:nvPr/>
              </p:nvCxnSpPr>
              <p:spPr>
                <a:xfrm flipV="1">
                  <a:off x="857912" y="595858"/>
                  <a:ext cx="5556427" cy="2279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98" name="Connecteur droit 197">
                <a:extLst>
                  <a:ext uri="{FF2B5EF4-FFF2-40B4-BE49-F238E27FC236}">
                    <a16:creationId xmlns:a16="http://schemas.microsoft.com/office/drawing/2014/main" id="{166A80D9-354D-44FD-61D5-E4A342CDE5F9}"/>
                  </a:ext>
                </a:extLst>
              </p:cNvPr>
              <p:cNvCxnSpPr/>
              <p:nvPr/>
            </p:nvCxnSpPr>
            <p:spPr>
              <a:xfrm>
                <a:off x="5701356" y="572198"/>
                <a:ext cx="660363" cy="1424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Groupe 69">
              <a:extLst>
                <a:ext uri="{FF2B5EF4-FFF2-40B4-BE49-F238E27FC236}">
                  <a16:creationId xmlns:a16="http://schemas.microsoft.com/office/drawing/2014/main" id="{EFCDA75B-6006-0898-26E0-B4A19725C19C}"/>
                </a:ext>
              </a:extLst>
            </p:cNvPr>
            <p:cNvGrpSpPr/>
            <p:nvPr/>
          </p:nvGrpSpPr>
          <p:grpSpPr>
            <a:xfrm>
              <a:off x="231448" y="2001037"/>
              <a:ext cx="6408116" cy="2154584"/>
              <a:chOff x="231448" y="1879117"/>
              <a:chExt cx="6408116" cy="2154584"/>
            </a:xfrm>
          </p:grpSpPr>
          <p:sp>
            <p:nvSpPr>
              <p:cNvPr id="199" name="ZoneTexte 198">
                <a:extLst>
                  <a:ext uri="{FF2B5EF4-FFF2-40B4-BE49-F238E27FC236}">
                    <a16:creationId xmlns:a16="http://schemas.microsoft.com/office/drawing/2014/main" id="{D3658A08-0666-641E-C643-BD30E6C963F2}"/>
                  </a:ext>
                </a:extLst>
              </p:cNvPr>
              <p:cNvSpPr txBox="1"/>
              <p:nvPr/>
            </p:nvSpPr>
            <p:spPr>
              <a:xfrm>
                <a:off x="2433019" y="1879117"/>
                <a:ext cx="240677" cy="21544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/>
                  <a:t>*</a:t>
                </a:r>
              </a:p>
            </p:txBody>
          </p:sp>
          <p:grpSp>
            <p:nvGrpSpPr>
              <p:cNvPr id="58" name="Groupe 57">
                <a:extLst>
                  <a:ext uri="{FF2B5EF4-FFF2-40B4-BE49-F238E27FC236}">
                    <a16:creationId xmlns:a16="http://schemas.microsoft.com/office/drawing/2014/main" id="{1109F37B-3424-89B5-9D2F-4EA0F0468D22}"/>
                  </a:ext>
                </a:extLst>
              </p:cNvPr>
              <p:cNvGrpSpPr/>
              <p:nvPr/>
            </p:nvGrpSpPr>
            <p:grpSpPr>
              <a:xfrm>
                <a:off x="231448" y="1937658"/>
                <a:ext cx="3031404" cy="2096043"/>
                <a:chOff x="256046" y="1653286"/>
                <a:chExt cx="3031404" cy="2096043"/>
              </a:xfrm>
            </p:grpSpPr>
            <p:cxnSp>
              <p:nvCxnSpPr>
                <p:cNvPr id="48" name="Connecteur droit 47">
                  <a:extLst>
                    <a:ext uri="{FF2B5EF4-FFF2-40B4-BE49-F238E27FC236}">
                      <a16:creationId xmlns:a16="http://schemas.microsoft.com/office/drawing/2014/main" id="{AE1A673E-59FD-B588-DF4A-62125279A2FC}"/>
                    </a:ext>
                  </a:extLst>
                </p:cNvPr>
                <p:cNvCxnSpPr/>
                <p:nvPr/>
              </p:nvCxnSpPr>
              <p:spPr>
                <a:xfrm flipH="1">
                  <a:off x="673402" y="2627012"/>
                  <a:ext cx="280791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Connecteur droit 49">
                  <a:extLst>
                    <a:ext uri="{FF2B5EF4-FFF2-40B4-BE49-F238E27FC236}">
                      <a16:creationId xmlns:a16="http://schemas.microsoft.com/office/drawing/2014/main" id="{23A1EDC1-F823-AF0F-7FC9-940BDDF7B8BB}"/>
                    </a:ext>
                  </a:extLst>
                </p:cNvPr>
                <p:cNvCxnSpPr/>
                <p:nvPr/>
              </p:nvCxnSpPr>
              <p:spPr>
                <a:xfrm flipH="1">
                  <a:off x="1290140" y="2390040"/>
                  <a:ext cx="280791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Connecteur droit 51">
                  <a:extLst>
                    <a:ext uri="{FF2B5EF4-FFF2-40B4-BE49-F238E27FC236}">
                      <a16:creationId xmlns:a16="http://schemas.microsoft.com/office/drawing/2014/main" id="{6338D099-5C58-99F8-0966-1BEB6111ECB7}"/>
                    </a:ext>
                  </a:extLst>
                </p:cNvPr>
                <p:cNvCxnSpPr/>
                <p:nvPr/>
              </p:nvCxnSpPr>
              <p:spPr>
                <a:xfrm flipH="1">
                  <a:off x="1942714" y="2390040"/>
                  <a:ext cx="280791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Connecteur droit 53">
                  <a:extLst>
                    <a:ext uri="{FF2B5EF4-FFF2-40B4-BE49-F238E27FC236}">
                      <a16:creationId xmlns:a16="http://schemas.microsoft.com/office/drawing/2014/main" id="{BEFA2C6A-5F23-1871-AA1D-9836F0C5FE59}"/>
                    </a:ext>
                  </a:extLst>
                </p:cNvPr>
                <p:cNvCxnSpPr/>
                <p:nvPr/>
              </p:nvCxnSpPr>
              <p:spPr>
                <a:xfrm flipH="1">
                  <a:off x="2528627" y="1752496"/>
                  <a:ext cx="280791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ZoneTexte 41">
                  <a:extLst>
                    <a:ext uri="{FF2B5EF4-FFF2-40B4-BE49-F238E27FC236}">
                      <a16:creationId xmlns:a16="http://schemas.microsoft.com/office/drawing/2014/main" id="{17FC6467-7849-A3D2-8E89-5B153D737EF0}"/>
                    </a:ext>
                  </a:extLst>
                </p:cNvPr>
                <p:cNvSpPr txBox="1"/>
                <p:nvPr/>
              </p:nvSpPr>
              <p:spPr>
                <a:xfrm rot="16200000">
                  <a:off x="-476904" y="2519020"/>
                  <a:ext cx="172750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SMAD3 / GAPDH (A.U)</a:t>
                  </a:r>
                </a:p>
              </p:txBody>
            </p:sp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6C4D556D-44B4-01B7-9AB8-49CDF1FB7C2A}"/>
                    </a:ext>
                  </a:extLst>
                </p:cNvPr>
                <p:cNvSpPr txBox="1"/>
                <p:nvPr/>
              </p:nvSpPr>
              <p:spPr>
                <a:xfrm>
                  <a:off x="587749" y="3487719"/>
                  <a:ext cx="63776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1.5 mo</a:t>
                  </a:r>
                </a:p>
              </p:txBody>
            </p: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19CC75E5-F0F8-B636-75E9-E58D599301F8}"/>
                    </a:ext>
                  </a:extLst>
                </p:cNvPr>
                <p:cNvSpPr txBox="1"/>
                <p:nvPr/>
              </p:nvSpPr>
              <p:spPr>
                <a:xfrm>
                  <a:off x="1210543" y="3487719"/>
                  <a:ext cx="522458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 mo</a:t>
                  </a:r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81D0B735-6D79-0284-815F-11C6E3BC7686}"/>
                    </a:ext>
                  </a:extLst>
                </p:cNvPr>
                <p:cNvSpPr txBox="1"/>
                <p:nvPr/>
              </p:nvSpPr>
              <p:spPr>
                <a:xfrm>
                  <a:off x="1755655" y="3487719"/>
                  <a:ext cx="522458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 mo</a:t>
                  </a: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4B0E24D2-19ED-5DAF-1207-8012D4C41764}"/>
                    </a:ext>
                  </a:extLst>
                </p:cNvPr>
                <p:cNvSpPr txBox="1"/>
                <p:nvPr/>
              </p:nvSpPr>
              <p:spPr>
                <a:xfrm>
                  <a:off x="2348305" y="3487719"/>
                  <a:ext cx="522458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9 mo</a:t>
                  </a:r>
                </a:p>
              </p:txBody>
            </p:sp>
            <p:sp>
              <p:nvSpPr>
                <p:cNvPr id="34" name="ZoneTexte 33">
                  <a:extLst>
                    <a:ext uri="{FF2B5EF4-FFF2-40B4-BE49-F238E27FC236}">
                      <a16:creationId xmlns:a16="http://schemas.microsoft.com/office/drawing/2014/main" id="{6552F63F-A9E4-C58B-F7E7-FD3A5F72074C}"/>
                    </a:ext>
                  </a:extLst>
                </p:cNvPr>
                <p:cNvSpPr txBox="1"/>
                <p:nvPr/>
              </p:nvSpPr>
              <p:spPr>
                <a:xfrm>
                  <a:off x="2764992" y="3487719"/>
                  <a:ext cx="522458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1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age</a:t>
                  </a:r>
                  <a:endParaRPr lang="fr-FR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2" name="Image 1"/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520" t="9960" r="15336" b="11532"/>
                <a:stretch/>
              </p:blipFill>
              <p:spPr>
                <a:xfrm>
                  <a:off x="613540" y="1799890"/>
                  <a:ext cx="2345422" cy="1699527"/>
                </a:xfrm>
                <a:prstGeom prst="rect">
                  <a:avLst/>
                </a:prstGeom>
              </p:spPr>
            </p:pic>
            <p:pic>
              <p:nvPicPr>
                <p:cNvPr id="40" name="Image 39">
                  <a:extLst>
                    <a:ext uri="{FF2B5EF4-FFF2-40B4-BE49-F238E27FC236}">
                      <a16:creationId xmlns:a16="http://schemas.microsoft.com/office/drawing/2014/main" id="{742CBC09-0A71-B46F-19C0-1C67FDE34C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/>
                <a:srcRect t="34806" r="52338" b="-1"/>
                <a:stretch>
                  <a:fillRect/>
                </a:stretch>
              </p:blipFill>
              <p:spPr>
                <a:xfrm>
                  <a:off x="2867789" y="1653286"/>
                  <a:ext cx="261943" cy="378678"/>
                </a:xfrm>
                <a:prstGeom prst="rect">
                  <a:avLst/>
                </a:prstGeom>
              </p:spPr>
            </p:pic>
            <p:sp>
              <p:nvSpPr>
                <p:cNvPr id="132" name="ZoneTexte 131">
                  <a:extLst>
                    <a:ext uri="{FF2B5EF4-FFF2-40B4-BE49-F238E27FC236}">
                      <a16:creationId xmlns:a16="http://schemas.microsoft.com/office/drawing/2014/main" id="{D3658A08-0666-641E-C643-BD30E6C963F2}"/>
                    </a:ext>
                  </a:extLst>
                </p:cNvPr>
                <p:cNvSpPr txBox="1"/>
                <p:nvPr/>
              </p:nvSpPr>
              <p:spPr>
                <a:xfrm>
                  <a:off x="1341319" y="1926354"/>
                  <a:ext cx="240677" cy="215444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/>
                    <a:t>*</a:t>
                  </a:r>
                </a:p>
              </p:txBody>
            </p:sp>
            <p:cxnSp>
              <p:nvCxnSpPr>
                <p:cNvPr id="140" name="Connecteur droit 139">
                  <a:extLst>
                    <a:ext uri="{FF2B5EF4-FFF2-40B4-BE49-F238E27FC236}">
                      <a16:creationId xmlns:a16="http://schemas.microsoft.com/office/drawing/2014/main" id="{2884EFE7-05C6-F642-6F5A-ABA24BE157DC}"/>
                    </a:ext>
                  </a:extLst>
                </p:cNvPr>
                <p:cNvCxnSpPr/>
                <p:nvPr/>
              </p:nvCxnSpPr>
              <p:spPr>
                <a:xfrm flipH="1">
                  <a:off x="1327465" y="2089130"/>
                  <a:ext cx="280791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0" name="Connecteur droit 199">
                  <a:extLst>
                    <a:ext uri="{FF2B5EF4-FFF2-40B4-BE49-F238E27FC236}">
                      <a16:creationId xmlns:a16="http://schemas.microsoft.com/office/drawing/2014/main" id="{2884EFE7-05C6-F642-6F5A-ABA24BE157DC}"/>
                    </a:ext>
                  </a:extLst>
                </p:cNvPr>
                <p:cNvCxnSpPr/>
                <p:nvPr/>
              </p:nvCxnSpPr>
              <p:spPr>
                <a:xfrm flipH="1">
                  <a:off x="2443763" y="1757521"/>
                  <a:ext cx="280791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e 58">
                <a:extLst>
                  <a:ext uri="{FF2B5EF4-FFF2-40B4-BE49-F238E27FC236}">
                    <a16:creationId xmlns:a16="http://schemas.microsoft.com/office/drawing/2014/main" id="{F477317E-7E5F-F93E-3B1B-D227BD1E27AA}"/>
                  </a:ext>
                </a:extLst>
              </p:cNvPr>
              <p:cNvGrpSpPr/>
              <p:nvPr/>
            </p:nvGrpSpPr>
            <p:grpSpPr>
              <a:xfrm>
                <a:off x="3516040" y="1925466"/>
                <a:ext cx="3107428" cy="2108235"/>
                <a:chOff x="3540638" y="1641094"/>
                <a:chExt cx="3107428" cy="2108235"/>
              </a:xfrm>
            </p:grpSpPr>
            <p:pic>
              <p:nvPicPr>
                <p:cNvPr id="4" name="Image 3"/>
                <p:cNvPicPr>
                  <a:picLocks noChangeAspect="1"/>
                </p:cNvPicPr>
                <p:nvPr/>
              </p:nvPicPr>
              <p:blipFill rotWithShape="1"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424" t="8801" r="14928" b="11703"/>
                <a:stretch/>
              </p:blipFill>
              <p:spPr>
                <a:xfrm>
                  <a:off x="3972689" y="1799890"/>
                  <a:ext cx="2309011" cy="1683118"/>
                </a:xfrm>
                <a:prstGeom prst="rect">
                  <a:avLst/>
                </a:prstGeom>
              </p:spPr>
            </p:pic>
            <p:sp>
              <p:nvSpPr>
                <p:cNvPr id="119" name="ZoneTexte 118">
                  <a:extLst>
                    <a:ext uri="{FF2B5EF4-FFF2-40B4-BE49-F238E27FC236}">
                      <a16:creationId xmlns:a16="http://schemas.microsoft.com/office/drawing/2014/main" id="{78C72B92-7738-B7A4-3952-D1AE94BA55EF}"/>
                    </a:ext>
                  </a:extLst>
                </p:cNvPr>
                <p:cNvSpPr txBox="1"/>
                <p:nvPr/>
              </p:nvSpPr>
              <p:spPr>
                <a:xfrm rot="16200000">
                  <a:off x="2800231" y="2505456"/>
                  <a:ext cx="174242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P-SMAD3 / GAPDH (A.U)</a:t>
                  </a:r>
                </a:p>
              </p:txBody>
            </p:sp>
            <p:sp>
              <p:nvSpPr>
                <p:cNvPr id="124" name="ZoneTexte 123">
                  <a:extLst>
                    <a:ext uri="{FF2B5EF4-FFF2-40B4-BE49-F238E27FC236}">
                      <a16:creationId xmlns:a16="http://schemas.microsoft.com/office/drawing/2014/main" id="{28D8F7C6-D659-2A90-A17F-D5E781E309F0}"/>
                    </a:ext>
                  </a:extLst>
                </p:cNvPr>
                <p:cNvSpPr txBox="1"/>
                <p:nvPr/>
              </p:nvSpPr>
              <p:spPr>
                <a:xfrm>
                  <a:off x="3949199" y="3487719"/>
                  <a:ext cx="63776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1.5 mo</a:t>
                  </a:r>
                </a:p>
              </p:txBody>
            </p:sp>
            <p:sp>
              <p:nvSpPr>
                <p:cNvPr id="125" name="ZoneTexte 124">
                  <a:extLst>
                    <a:ext uri="{FF2B5EF4-FFF2-40B4-BE49-F238E27FC236}">
                      <a16:creationId xmlns:a16="http://schemas.microsoft.com/office/drawing/2014/main" id="{D9173904-2A94-35EA-DAD0-C8909E192250}"/>
                    </a:ext>
                  </a:extLst>
                </p:cNvPr>
                <p:cNvSpPr txBox="1"/>
                <p:nvPr/>
              </p:nvSpPr>
              <p:spPr>
                <a:xfrm>
                  <a:off x="4571398" y="3487719"/>
                  <a:ext cx="522458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 mo</a:t>
                  </a:r>
                </a:p>
              </p:txBody>
            </p:sp>
            <p:sp>
              <p:nvSpPr>
                <p:cNvPr id="126" name="ZoneTexte 125">
                  <a:extLst>
                    <a:ext uri="{FF2B5EF4-FFF2-40B4-BE49-F238E27FC236}">
                      <a16:creationId xmlns:a16="http://schemas.microsoft.com/office/drawing/2014/main" id="{D18EF8E8-9F04-57F1-FDDB-61FA5FF38CE9}"/>
                    </a:ext>
                  </a:extLst>
                </p:cNvPr>
                <p:cNvSpPr txBox="1"/>
                <p:nvPr/>
              </p:nvSpPr>
              <p:spPr>
                <a:xfrm>
                  <a:off x="5092452" y="3487719"/>
                  <a:ext cx="522458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 mo</a:t>
                  </a:r>
                </a:p>
              </p:txBody>
            </p:sp>
            <p:sp>
              <p:nvSpPr>
                <p:cNvPr id="127" name="ZoneTexte 126">
                  <a:extLst>
                    <a:ext uri="{FF2B5EF4-FFF2-40B4-BE49-F238E27FC236}">
                      <a16:creationId xmlns:a16="http://schemas.microsoft.com/office/drawing/2014/main" id="{01570A00-85C4-F483-D2E3-A404C5EB82F5}"/>
                    </a:ext>
                  </a:extLst>
                </p:cNvPr>
                <p:cNvSpPr txBox="1"/>
                <p:nvPr/>
              </p:nvSpPr>
              <p:spPr>
                <a:xfrm>
                  <a:off x="5683830" y="3487719"/>
                  <a:ext cx="522458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9 mo</a:t>
                  </a:r>
                </a:p>
              </p:txBody>
            </p:sp>
            <p:pic>
              <p:nvPicPr>
                <p:cNvPr id="128" name="Image 127">
                  <a:extLst>
                    <a:ext uri="{FF2B5EF4-FFF2-40B4-BE49-F238E27FC236}">
                      <a16:creationId xmlns:a16="http://schemas.microsoft.com/office/drawing/2014/main" id="{9F006FA7-0EC1-885C-3A25-1837E89ADF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/>
                <a:srcRect t="32706" r="56207"/>
                <a:stretch>
                  <a:fillRect/>
                </a:stretch>
              </p:blipFill>
              <p:spPr>
                <a:xfrm>
                  <a:off x="6040853" y="1641094"/>
                  <a:ext cx="240678" cy="390870"/>
                </a:xfrm>
                <a:prstGeom prst="rect">
                  <a:avLst/>
                </a:prstGeom>
              </p:spPr>
            </p:pic>
            <p:sp>
              <p:nvSpPr>
                <p:cNvPr id="129" name="ZoneTexte 128">
                  <a:extLst>
                    <a:ext uri="{FF2B5EF4-FFF2-40B4-BE49-F238E27FC236}">
                      <a16:creationId xmlns:a16="http://schemas.microsoft.com/office/drawing/2014/main" id="{CC256590-626B-88B4-9D03-FBBC0E75A62D}"/>
                    </a:ext>
                  </a:extLst>
                </p:cNvPr>
                <p:cNvSpPr txBox="1"/>
                <p:nvPr/>
              </p:nvSpPr>
              <p:spPr>
                <a:xfrm>
                  <a:off x="6125608" y="3487719"/>
                  <a:ext cx="522458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1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age</a:t>
                  </a:r>
                  <a:endParaRPr lang="fr-FR" sz="11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1" name="ZoneTexte 200">
                  <a:extLst>
                    <a:ext uri="{FF2B5EF4-FFF2-40B4-BE49-F238E27FC236}">
                      <a16:creationId xmlns:a16="http://schemas.microsoft.com/office/drawing/2014/main" id="{D3658A08-0666-641E-C643-BD30E6C963F2}"/>
                    </a:ext>
                  </a:extLst>
                </p:cNvPr>
                <p:cNvSpPr txBox="1"/>
                <p:nvPr/>
              </p:nvSpPr>
              <p:spPr>
                <a:xfrm>
                  <a:off x="4133268" y="2600910"/>
                  <a:ext cx="240677" cy="215444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/>
                    <a:t>*</a:t>
                  </a:r>
                </a:p>
              </p:txBody>
            </p:sp>
            <p:cxnSp>
              <p:nvCxnSpPr>
                <p:cNvPr id="202" name="Connecteur droit 201">
                  <a:extLst>
                    <a:ext uri="{FF2B5EF4-FFF2-40B4-BE49-F238E27FC236}">
                      <a16:creationId xmlns:a16="http://schemas.microsoft.com/office/drawing/2014/main" id="{2884EFE7-05C6-F642-6F5A-ABA24BE157DC}"/>
                    </a:ext>
                  </a:extLst>
                </p:cNvPr>
                <p:cNvCxnSpPr/>
                <p:nvPr/>
              </p:nvCxnSpPr>
              <p:spPr>
                <a:xfrm flipH="1">
                  <a:off x="4119414" y="2763686"/>
                  <a:ext cx="280791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3" name="ZoneTexte 202">
                  <a:extLst>
                    <a:ext uri="{FF2B5EF4-FFF2-40B4-BE49-F238E27FC236}">
                      <a16:creationId xmlns:a16="http://schemas.microsoft.com/office/drawing/2014/main" id="{D3658A08-0666-641E-C643-BD30E6C963F2}"/>
                    </a:ext>
                  </a:extLst>
                </p:cNvPr>
                <p:cNvSpPr txBox="1"/>
                <p:nvPr/>
              </p:nvSpPr>
              <p:spPr>
                <a:xfrm>
                  <a:off x="5790990" y="2666251"/>
                  <a:ext cx="240677" cy="215444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dirty="0"/>
                    <a:t>*</a:t>
                  </a:r>
                </a:p>
              </p:txBody>
            </p:sp>
            <p:cxnSp>
              <p:nvCxnSpPr>
                <p:cNvPr id="204" name="Connecteur droit 203">
                  <a:extLst>
                    <a:ext uri="{FF2B5EF4-FFF2-40B4-BE49-F238E27FC236}">
                      <a16:creationId xmlns:a16="http://schemas.microsoft.com/office/drawing/2014/main" id="{2884EFE7-05C6-F642-6F5A-ABA24BE157DC}"/>
                    </a:ext>
                  </a:extLst>
                </p:cNvPr>
                <p:cNvCxnSpPr/>
                <p:nvPr/>
              </p:nvCxnSpPr>
              <p:spPr>
                <a:xfrm flipH="1">
                  <a:off x="5772595" y="2816354"/>
                  <a:ext cx="280791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9" name="ZoneTexte 228"/>
              <p:cNvSpPr txBox="1"/>
              <p:nvPr/>
            </p:nvSpPr>
            <p:spPr>
              <a:xfrm>
                <a:off x="377394" y="2242035"/>
                <a:ext cx="27990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600"/>
                  <a:t>1.5</a:t>
                </a:r>
                <a:endParaRPr lang="en-US" sz="500"/>
              </a:p>
            </p:txBody>
          </p:sp>
          <p:sp>
            <p:nvSpPr>
              <p:cNvPr id="230" name="ZoneTexte 229"/>
              <p:cNvSpPr txBox="1"/>
              <p:nvPr/>
            </p:nvSpPr>
            <p:spPr>
              <a:xfrm>
                <a:off x="384880" y="2724763"/>
                <a:ext cx="27990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600"/>
                  <a:t>1.0</a:t>
                </a:r>
                <a:endParaRPr lang="en-US" sz="500"/>
              </a:p>
            </p:txBody>
          </p:sp>
          <p:sp>
            <p:nvSpPr>
              <p:cNvPr id="231" name="ZoneTexte 230"/>
              <p:cNvSpPr txBox="1"/>
              <p:nvPr/>
            </p:nvSpPr>
            <p:spPr>
              <a:xfrm>
                <a:off x="384880" y="3200787"/>
                <a:ext cx="27990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600"/>
                  <a:t>0.5</a:t>
                </a:r>
                <a:endParaRPr lang="en-US" sz="500"/>
              </a:p>
            </p:txBody>
          </p:sp>
          <p:sp>
            <p:nvSpPr>
              <p:cNvPr id="232" name="ZoneTexte 231"/>
              <p:cNvSpPr txBox="1"/>
              <p:nvPr/>
            </p:nvSpPr>
            <p:spPr>
              <a:xfrm>
                <a:off x="3737811" y="2049994"/>
                <a:ext cx="27990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600"/>
                  <a:t>2.5</a:t>
                </a:r>
                <a:endParaRPr lang="en-US" sz="500"/>
              </a:p>
            </p:txBody>
          </p:sp>
          <p:sp>
            <p:nvSpPr>
              <p:cNvPr id="233" name="ZoneTexte 232"/>
              <p:cNvSpPr txBox="1"/>
              <p:nvPr/>
            </p:nvSpPr>
            <p:spPr>
              <a:xfrm>
                <a:off x="3737811" y="2373502"/>
                <a:ext cx="27990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600"/>
                  <a:t>2.0</a:t>
                </a:r>
                <a:endParaRPr lang="en-US" sz="500"/>
              </a:p>
            </p:txBody>
          </p:sp>
          <p:sp>
            <p:nvSpPr>
              <p:cNvPr id="234" name="ZoneTexte 233"/>
              <p:cNvSpPr txBox="1"/>
              <p:nvPr/>
            </p:nvSpPr>
            <p:spPr>
              <a:xfrm>
                <a:off x="3737811" y="3048058"/>
                <a:ext cx="27990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600"/>
                  <a:t>1.0</a:t>
                </a:r>
                <a:endParaRPr lang="en-US" sz="500"/>
              </a:p>
            </p:txBody>
          </p:sp>
          <p:sp>
            <p:nvSpPr>
              <p:cNvPr id="235" name="ZoneTexte 234"/>
              <p:cNvSpPr txBox="1"/>
              <p:nvPr/>
            </p:nvSpPr>
            <p:spPr>
              <a:xfrm>
                <a:off x="3737811" y="2720509"/>
                <a:ext cx="27990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600"/>
                  <a:t>1.5</a:t>
                </a:r>
                <a:endParaRPr lang="en-US" sz="500"/>
              </a:p>
            </p:txBody>
          </p:sp>
          <p:sp>
            <p:nvSpPr>
              <p:cNvPr id="236" name="ZoneTexte 235"/>
              <p:cNvSpPr txBox="1"/>
              <p:nvPr/>
            </p:nvSpPr>
            <p:spPr>
              <a:xfrm>
                <a:off x="3737811" y="3376851"/>
                <a:ext cx="27990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600"/>
                  <a:t>0.5</a:t>
                </a:r>
                <a:endParaRPr lang="en-US" sz="500"/>
              </a:p>
            </p:txBody>
          </p:sp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A53C897A-A62E-8E97-131E-AC182600A7B6}"/>
                  </a:ext>
                </a:extLst>
              </p:cNvPr>
              <p:cNvSpPr txBox="1"/>
              <p:nvPr/>
            </p:nvSpPr>
            <p:spPr>
              <a:xfrm>
                <a:off x="2991274" y="1928074"/>
                <a:ext cx="39624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WT</a:t>
                </a:r>
              </a:p>
            </p:txBody>
          </p:sp>
          <p:sp>
            <p:nvSpPr>
              <p:cNvPr id="64" name="ZoneTexte 63">
                <a:extLst>
                  <a:ext uri="{FF2B5EF4-FFF2-40B4-BE49-F238E27FC236}">
                    <a16:creationId xmlns:a16="http://schemas.microsoft.com/office/drawing/2014/main" id="{0FA4E580-9499-AADA-B628-AD293DBA919F}"/>
                  </a:ext>
                </a:extLst>
              </p:cNvPr>
              <p:cNvSpPr txBox="1"/>
              <p:nvPr/>
            </p:nvSpPr>
            <p:spPr>
              <a:xfrm>
                <a:off x="2997370" y="2074378"/>
                <a:ext cx="46240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Gaa</a:t>
                </a:r>
                <a:r>
                  <a:rPr lang="fr-FR" sz="800" i="1" baseline="30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-/-</a:t>
                </a:r>
              </a:p>
            </p:txBody>
          </p:sp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5C5759E3-FE36-3662-95AE-FADA9A987597}"/>
                  </a:ext>
                </a:extLst>
              </p:cNvPr>
              <p:cNvSpPr txBox="1"/>
              <p:nvPr/>
            </p:nvSpPr>
            <p:spPr>
              <a:xfrm>
                <a:off x="6171060" y="1928074"/>
                <a:ext cx="39624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WT</a:t>
                </a:r>
              </a:p>
            </p:txBody>
          </p:sp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0DF25247-5A33-C7A2-9F45-47616187E232}"/>
                  </a:ext>
                </a:extLst>
              </p:cNvPr>
              <p:cNvSpPr txBox="1"/>
              <p:nvPr/>
            </p:nvSpPr>
            <p:spPr>
              <a:xfrm>
                <a:off x="6177156" y="2074378"/>
                <a:ext cx="46240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Gaa</a:t>
                </a:r>
                <a:r>
                  <a:rPr lang="fr-FR" sz="800" i="1" baseline="30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-/-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0185358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420</TotalTime>
  <Words>76</Words>
  <Application>Microsoft Office PowerPoint</Application>
  <PresentationFormat>Format US (216 x 279 mm)</PresentationFormat>
  <Paragraphs>44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Karl Rouger</dc:creator>
  <cp:lastModifiedBy>Candice Babarit</cp:lastModifiedBy>
  <cp:revision>43</cp:revision>
  <dcterms:created xsi:type="dcterms:W3CDTF">2025-07-03T14:57:04Z</dcterms:created>
  <dcterms:modified xsi:type="dcterms:W3CDTF">2026-01-12T14:30:57Z</dcterms:modified>
</cp:coreProperties>
</file>