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300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ndice Babarit" initials="CB" lastIdx="3" clrIdx="0">
    <p:extLst>
      <p:ext uri="{19B8F6BF-5375-455C-9EA6-DF929625EA0E}">
        <p15:presenceInfo xmlns:p15="http://schemas.microsoft.com/office/powerpoint/2012/main" userId="S-1-5-21-507875673-253377748-856675858-15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1" autoAdjust="0"/>
    <p:restoredTop sz="95340" autoAdjust="0"/>
  </p:normalViewPr>
  <p:slideViewPr>
    <p:cSldViewPr snapToGrid="0">
      <p:cViewPr varScale="1">
        <p:scale>
          <a:sx n="66" d="100"/>
          <a:sy n="66" d="100"/>
        </p:scale>
        <p:origin x="245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EBCA8-307B-4415-A43A-F23C10FD6B09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D0B4D-FF2D-4B31-8F10-129E763640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63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1pPr>
    <a:lvl2pPr marL="387797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2pPr>
    <a:lvl3pPr marL="775594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3pPr>
    <a:lvl4pPr marL="1163391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4pPr>
    <a:lvl5pPr marL="1551188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5pPr>
    <a:lvl6pPr marL="1938985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6pPr>
    <a:lvl7pPr marL="2326782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7pPr>
    <a:lvl8pPr marL="2714579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8pPr>
    <a:lvl9pPr marL="3102376" algn="l" defTabSz="775594" rtl="0" eaLnBrk="1" latinLnBrk="0" hangingPunct="1">
      <a:defRPr sz="10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50 um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D0B4D-FF2D-4B31-8F10-129E763640E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8339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10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4663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252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174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704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262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97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89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89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954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94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D1F6F-5B9C-46F4-B07D-23D260E551FD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6456A-57AA-4BA7-8437-D28212A779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38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10" Type="http://schemas.openxmlformats.org/officeDocument/2006/relationships/image" Target="../media/image6.tiff"/><Relationship Id="rId4" Type="http://schemas.openxmlformats.org/officeDocument/2006/relationships/image" Target="../media/image2.png"/><Relationship Id="rId9" Type="http://schemas.openxmlformats.org/officeDocument/2006/relationships/image" Target="../media/image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4560905-9E5F-BF54-22E6-6D5A8E5C5DC6}"/>
              </a:ext>
            </a:extLst>
          </p:cNvPr>
          <p:cNvGrpSpPr/>
          <p:nvPr/>
        </p:nvGrpSpPr>
        <p:grpSpPr>
          <a:xfrm>
            <a:off x="918838" y="428278"/>
            <a:ext cx="3740679" cy="2161459"/>
            <a:chOff x="284854" y="5317270"/>
            <a:chExt cx="3740679" cy="2161459"/>
          </a:xfrm>
        </p:grpSpPr>
        <p:sp>
          <p:nvSpPr>
            <p:cNvPr id="109" name="ZoneTexte 108"/>
            <p:cNvSpPr txBox="1"/>
            <p:nvPr/>
          </p:nvSpPr>
          <p:spPr>
            <a:xfrm>
              <a:off x="590764" y="5317270"/>
              <a:ext cx="1665196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 mo</a:t>
              </a:r>
            </a:p>
          </p:txBody>
        </p:sp>
        <p:pic>
          <p:nvPicPr>
            <p:cNvPr id="114" name="Image 113"/>
            <p:cNvPicPr>
              <a:picLocks noChangeAspect="1"/>
            </p:cNvPicPr>
            <p:nvPr/>
          </p:nvPicPr>
          <p:blipFill rotWithShape="1">
            <a:blip r:embed="rId3"/>
            <a:srcRect t="21593" b="10082"/>
            <a:stretch/>
          </p:blipFill>
          <p:spPr>
            <a:xfrm>
              <a:off x="823989" y="5727184"/>
              <a:ext cx="1215718" cy="1025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16" name="Connecteur droit 115"/>
            <p:cNvCxnSpPr/>
            <p:nvPr/>
          </p:nvCxnSpPr>
          <p:spPr>
            <a:xfrm>
              <a:off x="823989" y="5504060"/>
              <a:ext cx="1228687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ZoneTexte 117"/>
            <p:cNvSpPr txBox="1"/>
            <p:nvPr/>
          </p:nvSpPr>
          <p:spPr>
            <a:xfrm rot="16200000">
              <a:off x="-101725" y="6637481"/>
              <a:ext cx="1282006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LGALS3 / GAPDH</a:t>
              </a: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2559699" y="5317270"/>
              <a:ext cx="1465834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>
                  <a:latin typeface="Times New Roman" panose="02020603050405020304" pitchFamily="18" charset="0"/>
                  <a:cs typeface="Times New Roman" panose="02020603050405020304" pitchFamily="18" charset="0"/>
                </a:rPr>
                <a:t>9 mo</a:t>
              </a:r>
              <a:endParaRPr lang="fr-FR" sz="899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31" name="Image 130"/>
            <p:cNvPicPr>
              <a:picLocks noChangeAspect="1"/>
            </p:cNvPicPr>
            <p:nvPr/>
          </p:nvPicPr>
          <p:blipFill rotWithShape="1">
            <a:blip r:embed="rId4"/>
            <a:srcRect t="18220" r="10333" b="5346"/>
            <a:stretch/>
          </p:blipFill>
          <p:spPr>
            <a:xfrm>
              <a:off x="2730872" y="5725594"/>
              <a:ext cx="1207614" cy="1041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2" name="ZoneTexte 131"/>
            <p:cNvSpPr txBox="1"/>
            <p:nvPr/>
          </p:nvSpPr>
          <p:spPr>
            <a:xfrm>
              <a:off x="824336" y="5481467"/>
              <a:ext cx="565318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</a:p>
          </p:txBody>
        </p:sp>
        <p:sp>
          <p:nvSpPr>
            <p:cNvPr id="133" name="ZoneTexte 132"/>
            <p:cNvSpPr txBox="1"/>
            <p:nvPr/>
          </p:nvSpPr>
          <p:spPr>
            <a:xfrm>
              <a:off x="1461549" y="5481467"/>
              <a:ext cx="591128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Gaa</a:t>
              </a:r>
              <a:r>
                <a:rPr lang="fr-FR" sz="899" i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-/-</a:t>
              </a:r>
            </a:p>
          </p:txBody>
        </p:sp>
        <p:sp>
          <p:nvSpPr>
            <p:cNvPr id="134" name="ZoneTexte 133"/>
            <p:cNvSpPr txBox="1"/>
            <p:nvPr/>
          </p:nvSpPr>
          <p:spPr>
            <a:xfrm>
              <a:off x="2790294" y="5481467"/>
              <a:ext cx="565318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</a:p>
          </p:txBody>
        </p:sp>
        <p:sp>
          <p:nvSpPr>
            <p:cNvPr id="135" name="ZoneTexte 134"/>
            <p:cNvSpPr txBox="1"/>
            <p:nvPr/>
          </p:nvSpPr>
          <p:spPr>
            <a:xfrm>
              <a:off x="3362739" y="5481467"/>
              <a:ext cx="591128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Gaa</a:t>
              </a:r>
              <a:r>
                <a:rPr lang="fr-FR" sz="899" i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-/-</a:t>
              </a:r>
            </a:p>
          </p:txBody>
        </p:sp>
        <p:sp>
          <p:nvSpPr>
            <p:cNvPr id="136" name="ZoneTexte 135"/>
            <p:cNvSpPr txBox="1"/>
            <p:nvPr/>
          </p:nvSpPr>
          <p:spPr>
            <a:xfrm>
              <a:off x="284854" y="5656878"/>
              <a:ext cx="635434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LGALS3</a:t>
              </a:r>
            </a:p>
          </p:txBody>
        </p:sp>
        <p:sp>
          <p:nvSpPr>
            <p:cNvPr id="137" name="ZoneTexte 136"/>
            <p:cNvSpPr txBox="1"/>
            <p:nvPr/>
          </p:nvSpPr>
          <p:spPr>
            <a:xfrm>
              <a:off x="2182840" y="5673480"/>
              <a:ext cx="611582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LGALS3</a:t>
              </a:r>
            </a:p>
          </p:txBody>
        </p:sp>
        <p:sp>
          <p:nvSpPr>
            <p:cNvPr id="139" name="ZoneTexte 138"/>
            <p:cNvSpPr txBox="1"/>
            <p:nvPr/>
          </p:nvSpPr>
          <p:spPr>
            <a:xfrm rot="16200000">
              <a:off x="1825426" y="6620012"/>
              <a:ext cx="1247068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LGALS3 / GAPDH</a:t>
              </a:r>
            </a:p>
          </p:txBody>
        </p:sp>
        <p:pic>
          <p:nvPicPr>
            <p:cNvPr id="141" name="Image 140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 t="2" r="19228" b="5591"/>
            <a:stretch/>
          </p:blipFill>
          <p:spPr>
            <a:xfrm>
              <a:off x="823990" y="5859606"/>
              <a:ext cx="1215718" cy="754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3" name="ZoneTexte 142"/>
            <p:cNvSpPr txBox="1"/>
            <p:nvPr/>
          </p:nvSpPr>
          <p:spPr>
            <a:xfrm>
              <a:off x="310163" y="5779838"/>
              <a:ext cx="582503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GAPDH</a:t>
              </a:r>
            </a:p>
          </p:txBody>
        </p:sp>
        <p:pic>
          <p:nvPicPr>
            <p:cNvPr id="144" name="Image 143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t="1" r="12125" b="9935"/>
            <a:stretch/>
          </p:blipFill>
          <p:spPr>
            <a:xfrm>
              <a:off x="2730872" y="5859605"/>
              <a:ext cx="1207614" cy="783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46" name="Connecteur droit 145"/>
            <p:cNvCxnSpPr/>
            <p:nvPr/>
          </p:nvCxnSpPr>
          <p:spPr>
            <a:xfrm flipH="1">
              <a:off x="1065665" y="6136371"/>
              <a:ext cx="5890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ZoneTexte 146"/>
            <p:cNvSpPr txBox="1"/>
            <p:nvPr/>
          </p:nvSpPr>
          <p:spPr>
            <a:xfrm>
              <a:off x="1281979" y="5988903"/>
              <a:ext cx="37382" cy="243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8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cxnSp>
          <p:nvCxnSpPr>
            <p:cNvPr id="148" name="Connecteur droit 147"/>
            <p:cNvCxnSpPr/>
            <p:nvPr/>
          </p:nvCxnSpPr>
          <p:spPr>
            <a:xfrm flipH="1">
              <a:off x="3079024" y="6111830"/>
              <a:ext cx="55874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ZoneTexte 148"/>
            <p:cNvSpPr txBox="1"/>
            <p:nvPr/>
          </p:nvSpPr>
          <p:spPr>
            <a:xfrm>
              <a:off x="3225257" y="5970128"/>
              <a:ext cx="384010" cy="243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8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150" name="ZoneTexte 149"/>
            <p:cNvSpPr txBox="1"/>
            <p:nvPr/>
          </p:nvSpPr>
          <p:spPr>
            <a:xfrm>
              <a:off x="2216989" y="5802600"/>
              <a:ext cx="583443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GAPDH</a:t>
              </a:r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892666" y="7248025"/>
              <a:ext cx="385611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</a:p>
          </p:txBody>
        </p:sp>
        <p:sp>
          <p:nvSpPr>
            <p:cNvPr id="152" name="ZoneTexte 151"/>
            <p:cNvSpPr txBox="1"/>
            <p:nvPr/>
          </p:nvSpPr>
          <p:spPr>
            <a:xfrm>
              <a:off x="2828916" y="7248025"/>
              <a:ext cx="419942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3446285" y="7248025"/>
              <a:ext cx="476958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Gaa</a:t>
              </a:r>
              <a:r>
                <a:rPr lang="fr-FR" sz="899" i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899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/-</a:t>
              </a:r>
            </a:p>
          </p:txBody>
        </p:sp>
        <p:sp>
          <p:nvSpPr>
            <p:cNvPr id="154" name="ZoneTexte 153"/>
            <p:cNvSpPr txBox="1"/>
            <p:nvPr/>
          </p:nvSpPr>
          <p:spPr>
            <a:xfrm>
              <a:off x="1460867" y="7248025"/>
              <a:ext cx="470202" cy="2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99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Gaa</a:t>
              </a:r>
              <a:r>
                <a:rPr lang="fr-FR" sz="899" i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fr-FR" sz="899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/-</a:t>
              </a:r>
            </a:p>
          </p:txBody>
        </p:sp>
        <p:cxnSp>
          <p:nvCxnSpPr>
            <p:cNvPr id="155" name="Connecteur droit 154"/>
            <p:cNvCxnSpPr/>
            <p:nvPr/>
          </p:nvCxnSpPr>
          <p:spPr>
            <a:xfrm>
              <a:off x="824336" y="5685010"/>
              <a:ext cx="5653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necteur droit 155"/>
            <p:cNvCxnSpPr/>
            <p:nvPr/>
          </p:nvCxnSpPr>
          <p:spPr>
            <a:xfrm>
              <a:off x="1447576" y="5684565"/>
              <a:ext cx="5653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necteur droit 156"/>
            <p:cNvCxnSpPr/>
            <p:nvPr/>
          </p:nvCxnSpPr>
          <p:spPr>
            <a:xfrm>
              <a:off x="2731769" y="5684565"/>
              <a:ext cx="5653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necteur droit 157"/>
            <p:cNvCxnSpPr/>
            <p:nvPr/>
          </p:nvCxnSpPr>
          <p:spPr>
            <a:xfrm>
              <a:off x="3335683" y="5684565"/>
              <a:ext cx="5653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necteur droit 172"/>
            <p:cNvCxnSpPr/>
            <p:nvPr/>
          </p:nvCxnSpPr>
          <p:spPr>
            <a:xfrm>
              <a:off x="2709800" y="5504060"/>
              <a:ext cx="1228687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Image 3" descr="Une image contenant texte, capture d’écran, diagramme, ligne&#10;&#10;Le contenu généré par l’IA peut être incorrect.">
              <a:extLst>
                <a:ext uri="{FF2B5EF4-FFF2-40B4-BE49-F238E27FC236}">
                  <a16:creationId xmlns:a16="http://schemas.microsoft.com/office/drawing/2014/main" id="{CD26262B-C57B-D880-FEA8-C5598CFEE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74" t="10591" r="16919" b="10360"/>
            <a:stretch>
              <a:fillRect/>
            </a:stretch>
          </p:blipFill>
          <p:spPr>
            <a:xfrm>
              <a:off x="689050" y="6199793"/>
              <a:ext cx="1388455" cy="1092447"/>
            </a:xfrm>
            <a:prstGeom prst="rect">
              <a:avLst/>
            </a:prstGeom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D5C7068-6A5C-929A-EF76-29132B2EA66B}"/>
                </a:ext>
              </a:extLst>
            </p:cNvPr>
            <p:cNvSpPr txBox="1"/>
            <p:nvPr/>
          </p:nvSpPr>
          <p:spPr>
            <a:xfrm>
              <a:off x="546332" y="6903636"/>
              <a:ext cx="32815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/>
                <a:t>2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88B91EC4-2071-90DD-10C1-850221B6761C}"/>
                </a:ext>
              </a:extLst>
            </p:cNvPr>
            <p:cNvSpPr txBox="1"/>
            <p:nvPr/>
          </p:nvSpPr>
          <p:spPr>
            <a:xfrm>
              <a:off x="552824" y="6588011"/>
              <a:ext cx="32815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/>
                <a:t>4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6AEA50A-12ED-62D5-47AC-2813E489A85A}"/>
                </a:ext>
              </a:extLst>
            </p:cNvPr>
            <p:cNvSpPr txBox="1"/>
            <p:nvPr/>
          </p:nvSpPr>
          <p:spPr>
            <a:xfrm>
              <a:off x="546332" y="6284613"/>
              <a:ext cx="32815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/>
                <a:t>6</a:t>
              </a:r>
            </a:p>
          </p:txBody>
        </p:sp>
        <p:pic>
          <p:nvPicPr>
            <p:cNvPr id="43" name="Image 42" descr="Une image contenant texte, capture d’écran, diagramme, ligne&#10;&#10;Le contenu généré par l’IA peut être incorrect.">
              <a:extLst>
                <a:ext uri="{FF2B5EF4-FFF2-40B4-BE49-F238E27FC236}">
                  <a16:creationId xmlns:a16="http://schemas.microsoft.com/office/drawing/2014/main" id="{D17EB5BF-8627-918A-1CD1-28FA2BC0F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94" t="11573" r="24136" b="10647"/>
            <a:stretch>
              <a:fillRect/>
            </a:stretch>
          </p:blipFill>
          <p:spPr>
            <a:xfrm>
              <a:off x="2689152" y="6162424"/>
              <a:ext cx="1264715" cy="1129816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53D09C7-F054-EB6A-F3B2-E96A1EA84A62}"/>
                </a:ext>
              </a:extLst>
            </p:cNvPr>
            <p:cNvSpPr txBox="1"/>
            <p:nvPr/>
          </p:nvSpPr>
          <p:spPr>
            <a:xfrm>
              <a:off x="2475225" y="6921673"/>
              <a:ext cx="32815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dirty="0"/>
                <a:t>2.5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E86170C2-E43D-A682-8E23-6EEE2BDFF201}"/>
                </a:ext>
              </a:extLst>
            </p:cNvPr>
            <p:cNvSpPr txBox="1"/>
            <p:nvPr/>
          </p:nvSpPr>
          <p:spPr>
            <a:xfrm>
              <a:off x="2528263" y="6657956"/>
              <a:ext cx="32815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/>
                <a:t>5</a:t>
              </a:r>
              <a:endParaRPr lang="fr-FR" sz="700" dirty="0"/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18BFF911-B588-1470-E1DD-AA3B40F9D994}"/>
                </a:ext>
              </a:extLst>
            </p:cNvPr>
            <p:cNvSpPr txBox="1"/>
            <p:nvPr/>
          </p:nvSpPr>
          <p:spPr>
            <a:xfrm>
              <a:off x="2484418" y="6379166"/>
              <a:ext cx="32815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dirty="0"/>
                <a:t>7.5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D0125B4A-90FA-91BB-27F5-05E017D5BB46}"/>
                </a:ext>
              </a:extLst>
            </p:cNvPr>
            <p:cNvSpPr txBox="1"/>
            <p:nvPr/>
          </p:nvSpPr>
          <p:spPr>
            <a:xfrm>
              <a:off x="2488631" y="6113372"/>
              <a:ext cx="32815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/>
                <a:t>10</a:t>
              </a:r>
              <a:endParaRPr lang="fr-FR" sz="7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046653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13143</TotalTime>
  <Words>38</Words>
  <Application>Microsoft Office PowerPoint</Application>
  <PresentationFormat>Personnalisé</PresentationFormat>
  <Paragraphs>27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>Oniris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Candice Babarit</dc:creator>
  <cp:lastModifiedBy>Candice Babarit</cp:lastModifiedBy>
  <cp:revision>538</cp:revision>
  <dcterms:created xsi:type="dcterms:W3CDTF">2023-07-10T15:03:04Z</dcterms:created>
  <dcterms:modified xsi:type="dcterms:W3CDTF">2026-01-12T14:15:15Z</dcterms:modified>
</cp:coreProperties>
</file>