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63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33"/>
    <p:restoredTop sz="96498"/>
  </p:normalViewPr>
  <p:slideViewPr>
    <p:cSldViewPr snapToGrid="0">
      <p:cViewPr>
        <p:scale>
          <a:sx n="190" d="100"/>
          <a:sy n="190" d="100"/>
        </p:scale>
        <p:origin x="110" y="-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20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12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32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808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667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81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983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384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221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44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084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03188-3807-6644-9E64-78C2683AD625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33D39-9CC2-9A44-9C47-FDC6606DAE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54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FCC85F37-0DB9-9724-711F-AB8AA6ED8B8E}"/>
              </a:ext>
            </a:extLst>
          </p:cNvPr>
          <p:cNvGrpSpPr/>
          <p:nvPr/>
        </p:nvGrpSpPr>
        <p:grpSpPr>
          <a:xfrm>
            <a:off x="318046" y="356168"/>
            <a:ext cx="5396530" cy="4889876"/>
            <a:chOff x="318046" y="356168"/>
            <a:chExt cx="5396530" cy="488987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7174F6EE-8603-4AD0-E5F2-5A246D47D48D}"/>
                </a:ext>
              </a:extLst>
            </p:cNvPr>
            <p:cNvGrpSpPr/>
            <p:nvPr/>
          </p:nvGrpSpPr>
          <p:grpSpPr>
            <a:xfrm>
              <a:off x="318046" y="356168"/>
              <a:ext cx="5396530" cy="2096772"/>
              <a:chOff x="318046" y="1274618"/>
              <a:chExt cx="5396530" cy="2096772"/>
            </a:xfrm>
          </p:grpSpPr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51A10072-8E62-51E6-C6A3-20597B5CBFAF}"/>
                  </a:ext>
                </a:extLst>
              </p:cNvPr>
              <p:cNvGrpSpPr/>
              <p:nvPr/>
            </p:nvGrpSpPr>
            <p:grpSpPr>
              <a:xfrm>
                <a:off x="513846" y="1941437"/>
                <a:ext cx="5200730" cy="1429953"/>
                <a:chOff x="253056" y="2548533"/>
                <a:chExt cx="5200730" cy="1429953"/>
              </a:xfrm>
            </p:grpSpPr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A7821712-A13E-683B-C655-991AE6EBC2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l="8873" r="19300" b="10644"/>
                <a:stretch>
                  <a:fillRect/>
                </a:stretch>
              </p:blipFill>
              <p:spPr>
                <a:xfrm>
                  <a:off x="735496" y="2548533"/>
                  <a:ext cx="1205574" cy="1248216"/>
                </a:xfrm>
                <a:prstGeom prst="rect">
                  <a:avLst/>
                </a:prstGeom>
              </p:spPr>
            </p:pic>
            <p:pic>
              <p:nvPicPr>
                <p:cNvPr id="10" name="Image 9">
                  <a:extLst>
                    <a:ext uri="{FF2B5EF4-FFF2-40B4-BE49-F238E27FC236}">
                      <a16:creationId xmlns:a16="http://schemas.microsoft.com/office/drawing/2014/main" id="{76D29747-9E8F-3AF5-3225-9D85E507B3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rcRect l="6516" r="19029" b="10607"/>
                <a:stretch>
                  <a:fillRect/>
                </a:stretch>
              </p:blipFill>
              <p:spPr>
                <a:xfrm>
                  <a:off x="2524125" y="2548533"/>
                  <a:ext cx="1229002" cy="1234963"/>
                </a:xfrm>
                <a:prstGeom prst="rect">
                  <a:avLst/>
                </a:prstGeom>
              </p:spPr>
            </p:pic>
            <p:pic>
              <p:nvPicPr>
                <p:cNvPr id="12" name="Image 11">
                  <a:extLst>
                    <a:ext uri="{FF2B5EF4-FFF2-40B4-BE49-F238E27FC236}">
                      <a16:creationId xmlns:a16="http://schemas.microsoft.com/office/drawing/2014/main" id="{7047E633-32B6-6CE0-4A97-7011266F01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6887" r="20360" b="10193"/>
                <a:stretch>
                  <a:fillRect/>
                </a:stretch>
              </p:blipFill>
              <p:spPr>
                <a:xfrm>
                  <a:off x="4232774" y="2548533"/>
                  <a:ext cx="1221012" cy="1261467"/>
                </a:xfrm>
                <a:prstGeom prst="rect">
                  <a:avLst/>
                </a:prstGeom>
              </p:spPr>
            </p:pic>
            <p:sp>
              <p:nvSpPr>
                <p:cNvPr id="13" name="ZoneTexte 12">
                  <a:extLst>
                    <a:ext uri="{FF2B5EF4-FFF2-40B4-BE49-F238E27FC236}">
                      <a16:creationId xmlns:a16="http://schemas.microsoft.com/office/drawing/2014/main" id="{E8342EB5-8801-8CF2-25D6-1AEF064872A6}"/>
                    </a:ext>
                  </a:extLst>
                </p:cNvPr>
                <p:cNvSpPr txBox="1"/>
                <p:nvPr/>
              </p:nvSpPr>
              <p:spPr>
                <a:xfrm rot="16200000">
                  <a:off x="-170601" y="2985442"/>
                  <a:ext cx="12166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Furin </a:t>
                  </a:r>
                  <a:r>
                    <a:rPr lang="fr-FR" sz="90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transcript</a:t>
                  </a:r>
                  <a:r>
                    <a:rPr lang="fr-FR" sz="9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relative expression</a:t>
                  </a:r>
                  <a:endParaRPr lang="fr-FR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E16B18B9-0B79-4161-4E8E-951FA87B073F}"/>
                    </a:ext>
                  </a:extLst>
                </p:cNvPr>
                <p:cNvSpPr txBox="1"/>
                <p:nvPr/>
              </p:nvSpPr>
              <p:spPr>
                <a:xfrm rot="16200000">
                  <a:off x="1670045" y="2985442"/>
                  <a:ext cx="12166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Bmp1 </a:t>
                  </a:r>
                  <a:r>
                    <a:rPr lang="fr-FR" sz="90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transcript</a:t>
                  </a:r>
                  <a:r>
                    <a:rPr lang="fr-FR" sz="9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relative expression</a:t>
                  </a:r>
                  <a:endParaRPr lang="fr-FR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DDF282BC-25E5-1F7D-1FE1-1B0A4CC1BA0E}"/>
                    </a:ext>
                  </a:extLst>
                </p:cNvPr>
                <p:cNvSpPr txBox="1"/>
                <p:nvPr/>
              </p:nvSpPr>
              <p:spPr>
                <a:xfrm rot="16200000">
                  <a:off x="3402341" y="2994601"/>
                  <a:ext cx="123496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Tll1 </a:t>
                  </a:r>
                  <a:r>
                    <a:rPr lang="fr-FR" sz="90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transcript</a:t>
                  </a:r>
                  <a:r>
                    <a:rPr lang="fr-FR" sz="9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  <a:p>
                  <a:pPr algn="ctr"/>
                  <a:r>
                    <a:rPr lang="fr-FR" sz="9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relative expression</a:t>
                  </a:r>
                  <a:endParaRPr lang="fr-FR" sz="9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ZoneTexte 15">
                  <a:extLst>
                    <a:ext uri="{FF2B5EF4-FFF2-40B4-BE49-F238E27FC236}">
                      <a16:creationId xmlns:a16="http://schemas.microsoft.com/office/drawing/2014/main" id="{9214D166-4EB8-EFC6-349B-9A3DCCD7E0E3}"/>
                    </a:ext>
                  </a:extLst>
                </p:cNvPr>
                <p:cNvSpPr txBox="1"/>
                <p:nvPr/>
              </p:nvSpPr>
              <p:spPr>
                <a:xfrm>
                  <a:off x="526090" y="3364096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0.9</a:t>
                  </a:r>
                </a:p>
              </p:txBody>
            </p:sp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803DC30E-605D-88FB-D2D1-D59D92FB268C}"/>
                    </a:ext>
                  </a:extLst>
                </p:cNvPr>
                <p:cNvSpPr txBox="1"/>
                <p:nvPr/>
              </p:nvSpPr>
              <p:spPr>
                <a:xfrm>
                  <a:off x="587882" y="3028157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</a:t>
                  </a:r>
                </a:p>
              </p:txBody>
            </p:sp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CB3B2F16-82A6-D424-9A6F-0EF8FE165B59}"/>
                    </a:ext>
                  </a:extLst>
                </p:cNvPr>
                <p:cNvSpPr txBox="1"/>
                <p:nvPr/>
              </p:nvSpPr>
              <p:spPr>
                <a:xfrm>
                  <a:off x="520049" y="2689974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1.1</a:t>
                  </a:r>
                </a:p>
              </p:txBody>
            </p:sp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F213DBA2-3815-E472-5D73-819CE1356761}"/>
                    </a:ext>
                  </a:extLst>
                </p:cNvPr>
                <p:cNvSpPr txBox="1"/>
                <p:nvPr/>
              </p:nvSpPr>
              <p:spPr>
                <a:xfrm>
                  <a:off x="2391890" y="3644479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0</a:t>
                  </a:r>
                </a:p>
              </p:txBody>
            </p:sp>
            <p:sp>
              <p:nvSpPr>
                <p:cNvPr id="20" name="ZoneTexte 19">
                  <a:extLst>
                    <a:ext uri="{FF2B5EF4-FFF2-40B4-BE49-F238E27FC236}">
                      <a16:creationId xmlns:a16="http://schemas.microsoft.com/office/drawing/2014/main" id="{ECD5227B-C377-D20C-60EE-0CFB295834BC}"/>
                    </a:ext>
                  </a:extLst>
                </p:cNvPr>
                <p:cNvSpPr txBox="1"/>
                <p:nvPr/>
              </p:nvSpPr>
              <p:spPr>
                <a:xfrm>
                  <a:off x="2394023" y="3323214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</a:t>
                  </a:r>
                </a:p>
              </p:txBody>
            </p:sp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11BE8913-819C-FFD8-F255-ABA477053AB5}"/>
                    </a:ext>
                  </a:extLst>
                </p:cNvPr>
                <p:cNvSpPr txBox="1"/>
                <p:nvPr/>
              </p:nvSpPr>
              <p:spPr>
                <a:xfrm>
                  <a:off x="2392001" y="3011157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2</a:t>
                  </a:r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39F79A52-733B-C126-02AB-C5B1DB6FEFD7}"/>
                    </a:ext>
                  </a:extLst>
                </p:cNvPr>
                <p:cNvSpPr txBox="1"/>
                <p:nvPr/>
              </p:nvSpPr>
              <p:spPr>
                <a:xfrm>
                  <a:off x="2391890" y="2689974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3</a:t>
                  </a: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FDF5D409-4AC1-0F24-2563-3C514C530ACE}"/>
                    </a:ext>
                  </a:extLst>
                </p:cNvPr>
                <p:cNvSpPr txBox="1"/>
                <p:nvPr/>
              </p:nvSpPr>
              <p:spPr>
                <a:xfrm>
                  <a:off x="4099353" y="3385533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3</a:t>
                  </a:r>
                </a:p>
              </p:txBody>
            </p: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F7742494-CF80-567B-BACD-CC632B0DBD9B}"/>
                    </a:ext>
                  </a:extLst>
                </p:cNvPr>
                <p:cNvSpPr txBox="1"/>
                <p:nvPr/>
              </p:nvSpPr>
              <p:spPr>
                <a:xfrm>
                  <a:off x="4095587" y="3061093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6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CA27204A-3C7D-0E6C-3214-4180C9155287}"/>
                    </a:ext>
                  </a:extLst>
                </p:cNvPr>
                <p:cNvSpPr txBox="1"/>
                <p:nvPr/>
              </p:nvSpPr>
              <p:spPr>
                <a:xfrm>
                  <a:off x="4095587" y="2746915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9</a:t>
                  </a:r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DF59211D-81CA-3C6F-D781-9013DCA70684}"/>
                    </a:ext>
                  </a:extLst>
                </p:cNvPr>
                <p:cNvSpPr txBox="1"/>
                <p:nvPr/>
              </p:nvSpPr>
              <p:spPr>
                <a:xfrm>
                  <a:off x="1419196" y="3778431"/>
                  <a:ext cx="39988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Gaa</a:t>
                  </a:r>
                  <a:r>
                    <a:rPr lang="fr-FR" sz="700" baseline="30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-/-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617EDD1F-524C-43FC-D722-C185365A92C1}"/>
                    </a:ext>
                  </a:extLst>
                </p:cNvPr>
                <p:cNvSpPr txBox="1"/>
                <p:nvPr/>
              </p:nvSpPr>
              <p:spPr>
                <a:xfrm>
                  <a:off x="3209497" y="3778431"/>
                  <a:ext cx="39988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Gaa</a:t>
                  </a:r>
                  <a:r>
                    <a:rPr lang="fr-FR" sz="700" baseline="30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-/-</a:t>
                  </a:r>
                </a:p>
              </p:txBody>
            </p:sp>
            <p:sp>
              <p:nvSpPr>
                <p:cNvPr id="29" name="ZoneTexte 28">
                  <a:extLst>
                    <a:ext uri="{FF2B5EF4-FFF2-40B4-BE49-F238E27FC236}">
                      <a16:creationId xmlns:a16="http://schemas.microsoft.com/office/drawing/2014/main" id="{CBA8692C-0738-0C27-1973-6F1897EC9C90}"/>
                    </a:ext>
                  </a:extLst>
                </p:cNvPr>
                <p:cNvSpPr txBox="1"/>
                <p:nvPr/>
              </p:nvSpPr>
              <p:spPr>
                <a:xfrm>
                  <a:off x="4924050" y="3778431"/>
                  <a:ext cx="39988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i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Gaa</a:t>
                  </a:r>
                  <a:r>
                    <a:rPr lang="fr-FR" sz="700" baseline="300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-/-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7FF86E76-8751-AEBC-B8CE-8529173E6F36}"/>
                    </a:ext>
                  </a:extLst>
                </p:cNvPr>
                <p:cNvSpPr txBox="1"/>
                <p:nvPr/>
              </p:nvSpPr>
              <p:spPr>
                <a:xfrm>
                  <a:off x="892198" y="3778431"/>
                  <a:ext cx="37005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WT</a:t>
                  </a:r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520A04D4-1C12-EE94-A974-FFD62A6117DA}"/>
                    </a:ext>
                  </a:extLst>
                </p:cNvPr>
                <p:cNvSpPr txBox="1"/>
                <p:nvPr/>
              </p:nvSpPr>
              <p:spPr>
                <a:xfrm>
                  <a:off x="2693467" y="3778431"/>
                  <a:ext cx="37005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WT</a:t>
                  </a: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5BF8D565-21FD-C4C0-255B-8EE3E73483B8}"/>
                    </a:ext>
                  </a:extLst>
                </p:cNvPr>
                <p:cNvSpPr txBox="1"/>
                <p:nvPr/>
              </p:nvSpPr>
              <p:spPr>
                <a:xfrm>
                  <a:off x="4409418" y="3778431"/>
                  <a:ext cx="37005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WT</a:t>
                  </a:r>
                </a:p>
              </p:txBody>
            </p:sp>
          </p:grp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E0767B1-B30E-2F1D-F4D9-71F60046F434}"/>
                  </a:ext>
                </a:extLst>
              </p:cNvPr>
              <p:cNvSpPr txBox="1"/>
              <p:nvPr/>
            </p:nvSpPr>
            <p:spPr>
              <a:xfrm>
                <a:off x="318046" y="1274618"/>
                <a:ext cx="230833" cy="243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8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8300F6D7-6E5D-70B6-9E79-B16635C02F8A}"/>
                </a:ext>
              </a:extLst>
            </p:cNvPr>
            <p:cNvGrpSpPr/>
            <p:nvPr/>
          </p:nvGrpSpPr>
          <p:grpSpPr>
            <a:xfrm>
              <a:off x="318046" y="2984534"/>
              <a:ext cx="5201020" cy="2261510"/>
              <a:chOff x="318046" y="3925436"/>
              <a:chExt cx="5201020" cy="2261510"/>
            </a:xfrm>
          </p:grpSpPr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B8E81F2-9442-0521-1653-5B79C451F2A2}"/>
                  </a:ext>
                </a:extLst>
              </p:cNvPr>
              <p:cNvGrpSpPr/>
              <p:nvPr/>
            </p:nvGrpSpPr>
            <p:grpSpPr>
              <a:xfrm>
                <a:off x="664351" y="4277756"/>
                <a:ext cx="4854715" cy="1909190"/>
                <a:chOff x="599208" y="523645"/>
                <a:chExt cx="4854715" cy="1909190"/>
              </a:xfrm>
            </p:grpSpPr>
            <p:pic>
              <p:nvPicPr>
                <p:cNvPr id="28" name="Image 27" descr="Une image contenant texte, diagramme, capture d’écran, Plan&#10;&#10;Le contenu généré par l’IA peut être incorrect.">
                  <a:extLst>
                    <a:ext uri="{FF2B5EF4-FFF2-40B4-BE49-F238E27FC236}">
                      <a16:creationId xmlns:a16="http://schemas.microsoft.com/office/drawing/2014/main" id="{84689470-8C38-39C8-6D68-F84A650B74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l="10097" t="10002" r="15928" b="11600"/>
                <a:stretch>
                  <a:fillRect/>
                </a:stretch>
              </p:blipFill>
              <p:spPr>
                <a:xfrm>
                  <a:off x="993140" y="662293"/>
                  <a:ext cx="1654412" cy="1587512"/>
                </a:xfrm>
                <a:prstGeom prst="rect">
                  <a:avLst/>
                </a:prstGeom>
              </p:spPr>
            </p:pic>
            <p:pic>
              <p:nvPicPr>
                <p:cNvPr id="33" name="Image 32" descr="Une image contenant texte, diagramme, capture d’écran, nombre&#10;&#10;Le contenu généré par l’IA peut être incorrect.">
                  <a:extLst>
                    <a:ext uri="{FF2B5EF4-FFF2-40B4-BE49-F238E27FC236}">
                      <a16:creationId xmlns:a16="http://schemas.microsoft.com/office/drawing/2014/main" id="{CD26792D-BE35-B56F-E823-653E3EA802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 l="8362" t="10401" r="17771" b="11698"/>
                <a:stretch>
                  <a:fillRect/>
                </a:stretch>
              </p:blipFill>
              <p:spPr>
                <a:xfrm>
                  <a:off x="3322067" y="662293"/>
                  <a:ext cx="1566947" cy="1587512"/>
                </a:xfrm>
                <a:prstGeom prst="rect">
                  <a:avLst/>
                </a:prstGeom>
              </p:spPr>
            </p:pic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FF1D0B29-FC64-3686-6300-7B08860A4D69}"/>
                    </a:ext>
                  </a:extLst>
                </p:cNvPr>
                <p:cNvSpPr txBox="1"/>
                <p:nvPr/>
              </p:nvSpPr>
              <p:spPr>
                <a:xfrm rot="16200000">
                  <a:off x="-88938" y="1350439"/>
                  <a:ext cx="160712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Trim63 </a:t>
                  </a:r>
                  <a:r>
                    <a:rPr lang="fr-FR" sz="9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transcript</a:t>
                  </a:r>
                  <a:r>
                    <a:rPr lang="fr-FR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expression</a:t>
                  </a: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47982EB1-078E-75E1-A928-78489DEC4248}"/>
                    </a:ext>
                  </a:extLst>
                </p:cNvPr>
                <p:cNvSpPr txBox="1"/>
                <p:nvPr/>
              </p:nvSpPr>
              <p:spPr>
                <a:xfrm>
                  <a:off x="954887" y="2202131"/>
                  <a:ext cx="531990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1.5 mo</a:t>
                  </a: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D472629E-8268-56B1-7FA6-2A8F5F3AF915}"/>
                    </a:ext>
                  </a:extLst>
                </p:cNvPr>
                <p:cNvSpPr txBox="1"/>
                <p:nvPr/>
              </p:nvSpPr>
              <p:spPr>
                <a:xfrm>
                  <a:off x="1388373" y="2202131"/>
                  <a:ext cx="427888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 mo</a:t>
                  </a: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7CE374D3-210C-806A-93AC-416DE503D1A2}"/>
                    </a:ext>
                  </a:extLst>
                </p:cNvPr>
                <p:cNvSpPr txBox="1"/>
                <p:nvPr/>
              </p:nvSpPr>
              <p:spPr>
                <a:xfrm>
                  <a:off x="1758423" y="2202131"/>
                  <a:ext cx="427888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 mo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0EED0480-2C3A-2D9A-D13C-25A37CFE1F0C}"/>
                    </a:ext>
                  </a:extLst>
                </p:cNvPr>
                <p:cNvSpPr txBox="1"/>
                <p:nvPr/>
              </p:nvSpPr>
              <p:spPr>
                <a:xfrm>
                  <a:off x="2136108" y="2202131"/>
                  <a:ext cx="427888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 mo</a:t>
                  </a:r>
                </a:p>
              </p:txBody>
            </p:sp>
            <p:sp>
              <p:nvSpPr>
                <p:cNvPr id="47" name="ZoneTexte 46">
                  <a:extLst>
                    <a:ext uri="{FF2B5EF4-FFF2-40B4-BE49-F238E27FC236}">
                      <a16:creationId xmlns:a16="http://schemas.microsoft.com/office/drawing/2014/main" id="{F421A92F-96E0-4898-3A66-F1DB2E6EC6C5}"/>
                    </a:ext>
                  </a:extLst>
                </p:cNvPr>
                <p:cNvSpPr txBox="1"/>
                <p:nvPr/>
              </p:nvSpPr>
              <p:spPr>
                <a:xfrm>
                  <a:off x="962428" y="1196739"/>
                  <a:ext cx="440177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392E09FA-931A-A3A7-029E-5D6D4D2EF5C4}"/>
                    </a:ext>
                  </a:extLst>
                </p:cNvPr>
                <p:cNvSpPr txBox="1"/>
                <p:nvPr/>
              </p:nvSpPr>
              <p:spPr>
                <a:xfrm>
                  <a:off x="1360049" y="540657"/>
                  <a:ext cx="458493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AAB2E27A-5C74-F404-46BF-27121E337555}"/>
                    </a:ext>
                  </a:extLst>
                </p:cNvPr>
                <p:cNvSpPr txBox="1"/>
                <p:nvPr/>
              </p:nvSpPr>
              <p:spPr>
                <a:xfrm>
                  <a:off x="1742092" y="756394"/>
                  <a:ext cx="439473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sp>
              <p:nvSpPr>
                <p:cNvPr id="55" name="ZoneTexte 54">
                  <a:extLst>
                    <a:ext uri="{FF2B5EF4-FFF2-40B4-BE49-F238E27FC236}">
                      <a16:creationId xmlns:a16="http://schemas.microsoft.com/office/drawing/2014/main" id="{5D59D876-FA83-1A63-CF4E-B717225CF54D}"/>
                    </a:ext>
                  </a:extLst>
                </p:cNvPr>
                <p:cNvSpPr txBox="1"/>
                <p:nvPr/>
              </p:nvSpPr>
              <p:spPr>
                <a:xfrm>
                  <a:off x="2132048" y="1357626"/>
                  <a:ext cx="436007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/>
                    <a:t>****</a:t>
                  </a:r>
                  <a:endParaRPr lang="fr-FR" sz="981" dirty="0"/>
                </a:p>
              </p:txBody>
            </p: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A11CC02C-2BD5-E778-41CC-536AEF9802DC}"/>
                    </a:ext>
                  </a:extLst>
                </p:cNvPr>
                <p:cNvCxnSpPr/>
                <p:nvPr/>
              </p:nvCxnSpPr>
              <p:spPr>
                <a:xfrm flipH="1">
                  <a:off x="1095236" y="1341117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99B04B91-AD94-3750-4A19-9BF60705C70D}"/>
                    </a:ext>
                  </a:extLst>
                </p:cNvPr>
                <p:cNvCxnSpPr/>
                <p:nvPr/>
              </p:nvCxnSpPr>
              <p:spPr>
                <a:xfrm flipH="1">
                  <a:off x="1510164" y="690487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74D548FA-09C6-FE07-4339-79451D6DD1F0}"/>
                    </a:ext>
                  </a:extLst>
                </p:cNvPr>
                <p:cNvCxnSpPr/>
                <p:nvPr/>
              </p:nvCxnSpPr>
              <p:spPr>
                <a:xfrm flipH="1">
                  <a:off x="1882698" y="919086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551DCD3E-FF51-D219-71AE-A87AD3769628}"/>
                    </a:ext>
                  </a:extLst>
                </p:cNvPr>
                <p:cNvCxnSpPr/>
                <p:nvPr/>
              </p:nvCxnSpPr>
              <p:spPr>
                <a:xfrm flipH="1">
                  <a:off x="2270921" y="1505240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72" name="Groupe 71">
                  <a:extLst>
                    <a:ext uri="{FF2B5EF4-FFF2-40B4-BE49-F238E27FC236}">
                      <a16:creationId xmlns:a16="http://schemas.microsoft.com/office/drawing/2014/main" id="{4782F847-8D95-BF49-DE47-D739DDF7510B}"/>
                    </a:ext>
                  </a:extLst>
                </p:cNvPr>
                <p:cNvGrpSpPr/>
                <p:nvPr/>
              </p:nvGrpSpPr>
              <p:grpSpPr>
                <a:xfrm>
                  <a:off x="2399450" y="558890"/>
                  <a:ext cx="481095" cy="279509"/>
                  <a:chOff x="893206" y="2503608"/>
                  <a:chExt cx="481095" cy="279509"/>
                </a:xfrm>
              </p:grpSpPr>
              <p:sp>
                <p:nvSpPr>
                  <p:cNvPr id="68" name="ZoneTexte 67">
                    <a:extLst>
                      <a:ext uri="{FF2B5EF4-FFF2-40B4-BE49-F238E27FC236}">
                        <a16:creationId xmlns:a16="http://schemas.microsoft.com/office/drawing/2014/main" id="{C9633F11-8667-38F9-0CC8-D341D4FDC119}"/>
                      </a:ext>
                    </a:extLst>
                  </p:cNvPr>
                  <p:cNvSpPr txBox="1"/>
                  <p:nvPr/>
                </p:nvSpPr>
                <p:spPr>
                  <a:xfrm>
                    <a:off x="970681" y="2503608"/>
                    <a:ext cx="370052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WT</a:t>
                    </a:r>
                  </a:p>
                </p:txBody>
              </p:sp>
              <p:sp>
                <p:nvSpPr>
                  <p:cNvPr id="69" name="ZoneTexte 68">
                    <a:extLst>
                      <a:ext uri="{FF2B5EF4-FFF2-40B4-BE49-F238E27FC236}">
                        <a16:creationId xmlns:a16="http://schemas.microsoft.com/office/drawing/2014/main" id="{CD28BD61-FA07-0BB9-C5C3-FD7E622E5647}"/>
                      </a:ext>
                    </a:extLst>
                  </p:cNvPr>
                  <p:cNvSpPr txBox="1"/>
                  <p:nvPr/>
                </p:nvSpPr>
                <p:spPr>
                  <a:xfrm>
                    <a:off x="974414" y="2583062"/>
                    <a:ext cx="399887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Gaa</a:t>
                    </a:r>
                    <a:r>
                      <a:rPr lang="fr-FR" sz="700" baseline="30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-/-</a:t>
                    </a:r>
                  </a:p>
                </p:txBody>
              </p:sp>
              <p:pic>
                <p:nvPicPr>
                  <p:cNvPr id="71" name="Image 70">
                    <a:extLst>
                      <a:ext uri="{FF2B5EF4-FFF2-40B4-BE49-F238E27FC236}">
                        <a16:creationId xmlns:a16="http://schemas.microsoft.com/office/drawing/2014/main" id="{FA03E418-573F-0B3A-B913-85313FBEAD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"/>
                  <a:srcRect t="33946" r="52506"/>
                  <a:stretch>
                    <a:fillRect/>
                  </a:stretch>
                </p:blipFill>
                <p:spPr>
                  <a:xfrm>
                    <a:off x="893206" y="2545973"/>
                    <a:ext cx="174998" cy="23608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3" name="ZoneTexte 72">
                  <a:extLst>
                    <a:ext uri="{FF2B5EF4-FFF2-40B4-BE49-F238E27FC236}">
                      <a16:creationId xmlns:a16="http://schemas.microsoft.com/office/drawing/2014/main" id="{E42487C8-4C78-D8CD-E898-809EBEB41C2D}"/>
                    </a:ext>
                  </a:extLst>
                </p:cNvPr>
                <p:cNvSpPr txBox="1"/>
                <p:nvPr/>
              </p:nvSpPr>
              <p:spPr>
                <a:xfrm rot="16200000">
                  <a:off x="2311304" y="1378633"/>
                  <a:ext cx="160712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Eif4ebp1</a:t>
                  </a:r>
                  <a:r>
                    <a:rPr lang="fr-FR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fr-FR" sz="9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transcript</a:t>
                  </a:r>
                  <a:r>
                    <a:rPr lang="fr-FR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expression</a:t>
                  </a:r>
                </a:p>
              </p:txBody>
            </p:sp>
            <p:sp>
              <p:nvSpPr>
                <p:cNvPr id="74" name="ZoneTexte 73">
                  <a:extLst>
                    <a:ext uri="{FF2B5EF4-FFF2-40B4-BE49-F238E27FC236}">
                      <a16:creationId xmlns:a16="http://schemas.microsoft.com/office/drawing/2014/main" id="{AFF945D2-B064-A986-8108-83BAC7EE79B4}"/>
                    </a:ext>
                  </a:extLst>
                </p:cNvPr>
                <p:cNvSpPr txBox="1"/>
                <p:nvPr/>
              </p:nvSpPr>
              <p:spPr>
                <a:xfrm>
                  <a:off x="3268045" y="2202131"/>
                  <a:ext cx="531990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1.5 mo</a:t>
                  </a:r>
                </a:p>
              </p:txBody>
            </p:sp>
            <p:sp>
              <p:nvSpPr>
                <p:cNvPr id="75" name="ZoneTexte 74">
                  <a:extLst>
                    <a:ext uri="{FF2B5EF4-FFF2-40B4-BE49-F238E27FC236}">
                      <a16:creationId xmlns:a16="http://schemas.microsoft.com/office/drawing/2014/main" id="{B7714136-28F7-492B-4078-AC1064C86B7F}"/>
                    </a:ext>
                  </a:extLst>
                </p:cNvPr>
                <p:cNvSpPr txBox="1"/>
                <p:nvPr/>
              </p:nvSpPr>
              <p:spPr>
                <a:xfrm>
                  <a:off x="3701531" y="2202131"/>
                  <a:ext cx="427888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 mo</a:t>
                  </a:r>
                </a:p>
              </p:txBody>
            </p:sp>
            <p:sp>
              <p:nvSpPr>
                <p:cNvPr id="76" name="ZoneTexte 75">
                  <a:extLst>
                    <a:ext uri="{FF2B5EF4-FFF2-40B4-BE49-F238E27FC236}">
                      <a16:creationId xmlns:a16="http://schemas.microsoft.com/office/drawing/2014/main" id="{1EBCF2CE-D1A4-82A9-4587-7EA309273435}"/>
                    </a:ext>
                  </a:extLst>
                </p:cNvPr>
                <p:cNvSpPr txBox="1"/>
                <p:nvPr/>
              </p:nvSpPr>
              <p:spPr>
                <a:xfrm>
                  <a:off x="4071581" y="2202131"/>
                  <a:ext cx="427888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 mo</a:t>
                  </a:r>
                </a:p>
              </p:txBody>
            </p:sp>
            <p:sp>
              <p:nvSpPr>
                <p:cNvPr id="77" name="ZoneTexte 76">
                  <a:extLst>
                    <a:ext uri="{FF2B5EF4-FFF2-40B4-BE49-F238E27FC236}">
                      <a16:creationId xmlns:a16="http://schemas.microsoft.com/office/drawing/2014/main" id="{A98E29B6-D203-AE16-AA3A-075E3B34ECB6}"/>
                    </a:ext>
                  </a:extLst>
                </p:cNvPr>
                <p:cNvSpPr txBox="1"/>
                <p:nvPr/>
              </p:nvSpPr>
              <p:spPr>
                <a:xfrm>
                  <a:off x="4449266" y="2202131"/>
                  <a:ext cx="427888" cy="230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99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9 mo</a:t>
                  </a:r>
                </a:p>
              </p:txBody>
            </p:sp>
            <p:sp>
              <p:nvSpPr>
                <p:cNvPr id="78" name="ZoneTexte 77">
                  <a:extLst>
                    <a:ext uri="{FF2B5EF4-FFF2-40B4-BE49-F238E27FC236}">
                      <a16:creationId xmlns:a16="http://schemas.microsoft.com/office/drawing/2014/main" id="{51DD49D8-3152-77F8-1114-87918E085D02}"/>
                    </a:ext>
                  </a:extLst>
                </p:cNvPr>
                <p:cNvSpPr txBox="1"/>
                <p:nvPr/>
              </p:nvSpPr>
              <p:spPr>
                <a:xfrm>
                  <a:off x="3300465" y="726131"/>
                  <a:ext cx="440177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sp>
              <p:nvSpPr>
                <p:cNvPr id="79" name="ZoneTexte 78">
                  <a:extLst>
                    <a:ext uri="{FF2B5EF4-FFF2-40B4-BE49-F238E27FC236}">
                      <a16:creationId xmlns:a16="http://schemas.microsoft.com/office/drawing/2014/main" id="{9C6880A8-097A-32BC-5672-60B04AE9E679}"/>
                    </a:ext>
                  </a:extLst>
                </p:cNvPr>
                <p:cNvSpPr txBox="1"/>
                <p:nvPr/>
              </p:nvSpPr>
              <p:spPr>
                <a:xfrm>
                  <a:off x="3648080" y="523645"/>
                  <a:ext cx="440177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sp>
              <p:nvSpPr>
                <p:cNvPr id="80" name="ZoneTexte 79">
                  <a:extLst>
                    <a:ext uri="{FF2B5EF4-FFF2-40B4-BE49-F238E27FC236}">
                      <a16:creationId xmlns:a16="http://schemas.microsoft.com/office/drawing/2014/main" id="{4EE8BC62-78C2-45F6-79C8-4969C26C6564}"/>
                    </a:ext>
                  </a:extLst>
                </p:cNvPr>
                <p:cNvSpPr txBox="1"/>
                <p:nvPr/>
              </p:nvSpPr>
              <p:spPr>
                <a:xfrm>
                  <a:off x="4034589" y="726128"/>
                  <a:ext cx="440177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sp>
              <p:nvSpPr>
                <p:cNvPr id="81" name="ZoneTexte 80">
                  <a:extLst>
                    <a:ext uri="{FF2B5EF4-FFF2-40B4-BE49-F238E27FC236}">
                      <a16:creationId xmlns:a16="http://schemas.microsoft.com/office/drawing/2014/main" id="{DA6814C3-CAE4-C859-AD84-266F7732BB1F}"/>
                    </a:ext>
                  </a:extLst>
                </p:cNvPr>
                <p:cNvSpPr txBox="1"/>
                <p:nvPr/>
              </p:nvSpPr>
              <p:spPr>
                <a:xfrm>
                  <a:off x="4435874" y="863244"/>
                  <a:ext cx="440177" cy="243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81" dirty="0"/>
                    <a:t>****</a:t>
                  </a:r>
                </a:p>
              </p:txBody>
            </p:sp>
            <p:cxnSp>
              <p:nvCxnSpPr>
                <p:cNvPr id="82" name="Connecteur droit 81">
                  <a:extLst>
                    <a:ext uri="{FF2B5EF4-FFF2-40B4-BE49-F238E27FC236}">
                      <a16:creationId xmlns:a16="http://schemas.microsoft.com/office/drawing/2014/main" id="{DE2141B6-85F1-B2B6-6A2F-AAB5E5793F96}"/>
                    </a:ext>
                  </a:extLst>
                </p:cNvPr>
                <p:cNvCxnSpPr/>
                <p:nvPr/>
              </p:nvCxnSpPr>
              <p:spPr>
                <a:xfrm flipH="1">
                  <a:off x="3436202" y="878030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Connecteur droit 82">
                  <a:extLst>
                    <a:ext uri="{FF2B5EF4-FFF2-40B4-BE49-F238E27FC236}">
                      <a16:creationId xmlns:a16="http://schemas.microsoft.com/office/drawing/2014/main" id="{EB39D5B3-F248-00BC-5FCB-7586A635D559}"/>
                    </a:ext>
                  </a:extLst>
                </p:cNvPr>
                <p:cNvCxnSpPr/>
                <p:nvPr/>
              </p:nvCxnSpPr>
              <p:spPr>
                <a:xfrm flipH="1">
                  <a:off x="3791829" y="690484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necteur droit 83">
                  <a:extLst>
                    <a:ext uri="{FF2B5EF4-FFF2-40B4-BE49-F238E27FC236}">
                      <a16:creationId xmlns:a16="http://schemas.microsoft.com/office/drawing/2014/main" id="{9C271E3B-9233-2F40-4EC7-92CD0D2F8261}"/>
                    </a:ext>
                  </a:extLst>
                </p:cNvPr>
                <p:cNvCxnSpPr/>
                <p:nvPr/>
              </p:nvCxnSpPr>
              <p:spPr>
                <a:xfrm flipH="1">
                  <a:off x="4182244" y="867141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onnecteur droit 84">
                  <a:extLst>
                    <a:ext uri="{FF2B5EF4-FFF2-40B4-BE49-F238E27FC236}">
                      <a16:creationId xmlns:a16="http://schemas.microsoft.com/office/drawing/2014/main" id="{85A690C0-A570-B362-B025-3AB32033C328}"/>
                    </a:ext>
                  </a:extLst>
                </p:cNvPr>
                <p:cNvCxnSpPr/>
                <p:nvPr/>
              </p:nvCxnSpPr>
              <p:spPr>
                <a:xfrm flipH="1">
                  <a:off x="4576831" y="999666"/>
                  <a:ext cx="158262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6" name="ZoneTexte 85">
                  <a:extLst>
                    <a:ext uri="{FF2B5EF4-FFF2-40B4-BE49-F238E27FC236}">
                      <a16:creationId xmlns:a16="http://schemas.microsoft.com/office/drawing/2014/main" id="{50FF3BF5-6CC2-0993-E901-2D02AA374328}"/>
                    </a:ext>
                  </a:extLst>
                </p:cNvPr>
                <p:cNvSpPr txBox="1"/>
                <p:nvPr/>
              </p:nvSpPr>
              <p:spPr>
                <a:xfrm>
                  <a:off x="779941" y="2069362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9.5</a:t>
                  </a:r>
                </a:p>
              </p:txBody>
            </p:sp>
            <p:sp>
              <p:nvSpPr>
                <p:cNvPr id="87" name="ZoneTexte 86">
                  <a:extLst>
                    <a:ext uri="{FF2B5EF4-FFF2-40B4-BE49-F238E27FC236}">
                      <a16:creationId xmlns:a16="http://schemas.microsoft.com/office/drawing/2014/main" id="{2F938ED1-BF63-29E0-37DD-43A0E461C0B9}"/>
                    </a:ext>
                  </a:extLst>
                </p:cNvPr>
                <p:cNvSpPr txBox="1"/>
                <p:nvPr/>
              </p:nvSpPr>
              <p:spPr>
                <a:xfrm>
                  <a:off x="797334" y="1743067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10</a:t>
                  </a:r>
                </a:p>
              </p:txBody>
            </p:sp>
            <p:sp>
              <p:nvSpPr>
                <p:cNvPr id="88" name="ZoneTexte 87">
                  <a:extLst>
                    <a:ext uri="{FF2B5EF4-FFF2-40B4-BE49-F238E27FC236}">
                      <a16:creationId xmlns:a16="http://schemas.microsoft.com/office/drawing/2014/main" id="{DB217526-4C83-F667-7E4E-EDE94D89557A}"/>
                    </a:ext>
                  </a:extLst>
                </p:cNvPr>
                <p:cNvSpPr txBox="1"/>
                <p:nvPr/>
              </p:nvSpPr>
              <p:spPr>
                <a:xfrm>
                  <a:off x="742950" y="1405212"/>
                  <a:ext cx="35311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10.5</a:t>
                  </a:r>
                </a:p>
              </p:txBody>
            </p:sp>
            <p:sp>
              <p:nvSpPr>
                <p:cNvPr id="89" name="ZoneTexte 88">
                  <a:extLst>
                    <a:ext uri="{FF2B5EF4-FFF2-40B4-BE49-F238E27FC236}">
                      <a16:creationId xmlns:a16="http://schemas.microsoft.com/office/drawing/2014/main" id="{C17DBA34-FCBA-95EB-EB34-3E12351C6196}"/>
                    </a:ext>
                  </a:extLst>
                </p:cNvPr>
                <p:cNvSpPr txBox="1"/>
                <p:nvPr/>
              </p:nvSpPr>
              <p:spPr>
                <a:xfrm>
                  <a:off x="802030" y="1075652"/>
                  <a:ext cx="31510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11</a:t>
                  </a:r>
                </a:p>
              </p:txBody>
            </p:sp>
            <p:sp>
              <p:nvSpPr>
                <p:cNvPr id="90" name="ZoneTexte 89">
                  <a:extLst>
                    <a:ext uri="{FF2B5EF4-FFF2-40B4-BE49-F238E27FC236}">
                      <a16:creationId xmlns:a16="http://schemas.microsoft.com/office/drawing/2014/main" id="{B908602D-C3E7-3F9B-A4E9-CB2F846DBE80}"/>
                    </a:ext>
                  </a:extLst>
                </p:cNvPr>
                <p:cNvSpPr txBox="1"/>
                <p:nvPr/>
              </p:nvSpPr>
              <p:spPr>
                <a:xfrm>
                  <a:off x="742950" y="749357"/>
                  <a:ext cx="35311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11.5</a:t>
                  </a:r>
                </a:p>
              </p:txBody>
            </p:sp>
            <p:grpSp>
              <p:nvGrpSpPr>
                <p:cNvPr id="91" name="Groupe 90">
                  <a:extLst>
                    <a:ext uri="{FF2B5EF4-FFF2-40B4-BE49-F238E27FC236}">
                      <a16:creationId xmlns:a16="http://schemas.microsoft.com/office/drawing/2014/main" id="{01C75AE5-5B29-548B-6F57-5CD5D4A9F0EE}"/>
                    </a:ext>
                  </a:extLst>
                </p:cNvPr>
                <p:cNvGrpSpPr/>
                <p:nvPr/>
              </p:nvGrpSpPr>
              <p:grpSpPr>
                <a:xfrm>
                  <a:off x="4972828" y="558890"/>
                  <a:ext cx="481095" cy="279509"/>
                  <a:chOff x="893206" y="2503608"/>
                  <a:chExt cx="481095" cy="279509"/>
                </a:xfrm>
              </p:grpSpPr>
              <p:sp>
                <p:nvSpPr>
                  <p:cNvPr id="92" name="ZoneTexte 91">
                    <a:extLst>
                      <a:ext uri="{FF2B5EF4-FFF2-40B4-BE49-F238E27FC236}">
                        <a16:creationId xmlns:a16="http://schemas.microsoft.com/office/drawing/2014/main" id="{5D333014-F18C-E7FD-B265-55E3A096A0A7}"/>
                      </a:ext>
                    </a:extLst>
                  </p:cNvPr>
                  <p:cNvSpPr txBox="1"/>
                  <p:nvPr/>
                </p:nvSpPr>
                <p:spPr>
                  <a:xfrm>
                    <a:off x="970681" y="2503608"/>
                    <a:ext cx="370052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WT</a:t>
                    </a:r>
                  </a:p>
                </p:txBody>
              </p:sp>
              <p:sp>
                <p:nvSpPr>
                  <p:cNvPr id="93" name="ZoneTexte 92">
                    <a:extLst>
                      <a:ext uri="{FF2B5EF4-FFF2-40B4-BE49-F238E27FC236}">
                        <a16:creationId xmlns:a16="http://schemas.microsoft.com/office/drawing/2014/main" id="{7B144ADB-D917-497F-9909-AB8EAC0DA7B4}"/>
                      </a:ext>
                    </a:extLst>
                  </p:cNvPr>
                  <p:cNvSpPr txBox="1"/>
                  <p:nvPr/>
                </p:nvSpPr>
                <p:spPr>
                  <a:xfrm>
                    <a:off x="974414" y="2583062"/>
                    <a:ext cx="399887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Gaa</a:t>
                    </a:r>
                    <a:r>
                      <a:rPr lang="fr-FR" sz="700" baseline="30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-/-</a:t>
                    </a:r>
                  </a:p>
                </p:txBody>
              </p:sp>
              <p:pic>
                <p:nvPicPr>
                  <p:cNvPr id="94" name="Image 93">
                    <a:extLst>
                      <a:ext uri="{FF2B5EF4-FFF2-40B4-BE49-F238E27FC236}">
                        <a16:creationId xmlns:a16="http://schemas.microsoft.com/office/drawing/2014/main" id="{26BD344E-945F-51A8-5CA6-59B388A5764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"/>
                  <a:srcRect t="33946" r="52506"/>
                  <a:stretch>
                    <a:fillRect/>
                  </a:stretch>
                </p:blipFill>
                <p:spPr>
                  <a:xfrm>
                    <a:off x="893206" y="2545973"/>
                    <a:ext cx="174998" cy="23608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95" name="ZoneTexte 94">
                  <a:extLst>
                    <a:ext uri="{FF2B5EF4-FFF2-40B4-BE49-F238E27FC236}">
                      <a16:creationId xmlns:a16="http://schemas.microsoft.com/office/drawing/2014/main" id="{0147F90C-33E8-493E-216C-4BCD8905CAB4}"/>
                    </a:ext>
                  </a:extLst>
                </p:cNvPr>
                <p:cNvSpPr txBox="1"/>
                <p:nvPr/>
              </p:nvSpPr>
              <p:spPr>
                <a:xfrm>
                  <a:off x="3124985" y="1884089"/>
                  <a:ext cx="29440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7.5</a:t>
                  </a:r>
                </a:p>
              </p:txBody>
            </p:sp>
            <p:sp>
              <p:nvSpPr>
                <p:cNvPr id="96" name="ZoneTexte 95">
                  <a:extLst>
                    <a:ext uri="{FF2B5EF4-FFF2-40B4-BE49-F238E27FC236}">
                      <a16:creationId xmlns:a16="http://schemas.microsoft.com/office/drawing/2014/main" id="{73CF3E17-B720-872C-5FAA-F5EFA2143A8F}"/>
                    </a:ext>
                  </a:extLst>
                </p:cNvPr>
                <p:cNvSpPr txBox="1"/>
                <p:nvPr/>
              </p:nvSpPr>
              <p:spPr>
                <a:xfrm>
                  <a:off x="3183276" y="1518840"/>
                  <a:ext cx="29440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8</a:t>
                  </a:r>
                </a:p>
              </p:txBody>
            </p:sp>
            <p:sp>
              <p:nvSpPr>
                <p:cNvPr id="97" name="ZoneTexte 96">
                  <a:extLst>
                    <a:ext uri="{FF2B5EF4-FFF2-40B4-BE49-F238E27FC236}">
                      <a16:creationId xmlns:a16="http://schemas.microsoft.com/office/drawing/2014/main" id="{D35F3D0F-E3CC-985D-3256-21ACAE2AA391}"/>
                    </a:ext>
                  </a:extLst>
                </p:cNvPr>
                <p:cNvSpPr txBox="1"/>
                <p:nvPr/>
              </p:nvSpPr>
              <p:spPr>
                <a:xfrm>
                  <a:off x="3124985" y="1137083"/>
                  <a:ext cx="29440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8.5</a:t>
                  </a:r>
                </a:p>
              </p:txBody>
            </p:sp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39D52B82-48E2-988E-5E32-DE05CAEE71BB}"/>
                    </a:ext>
                  </a:extLst>
                </p:cNvPr>
                <p:cNvSpPr txBox="1"/>
                <p:nvPr/>
              </p:nvSpPr>
              <p:spPr>
                <a:xfrm>
                  <a:off x="3183276" y="787618"/>
                  <a:ext cx="294409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/>
                    <a:t>9</a:t>
                  </a:r>
                </a:p>
              </p:txBody>
            </p:sp>
          </p:grp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00DBFDD4-9E46-846F-38A9-BA8E2EF8658E}"/>
                  </a:ext>
                </a:extLst>
              </p:cNvPr>
              <p:cNvSpPr txBox="1"/>
              <p:nvPr/>
            </p:nvSpPr>
            <p:spPr>
              <a:xfrm>
                <a:off x="318046" y="3925436"/>
                <a:ext cx="230833" cy="243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8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1853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FADE5395-0413-5B93-873B-7B69DFDE551E}"/>
              </a:ext>
            </a:extLst>
          </p:cNvPr>
          <p:cNvGrpSpPr/>
          <p:nvPr/>
        </p:nvGrpSpPr>
        <p:grpSpPr>
          <a:xfrm>
            <a:off x="991828" y="1083538"/>
            <a:ext cx="3569580" cy="1300130"/>
            <a:chOff x="991828" y="1083538"/>
            <a:chExt cx="3569580" cy="130013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AB34F41B-5DA7-9633-A1F3-ED2C3312F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967" r="18438" b="11024"/>
            <a:stretch>
              <a:fillRect/>
            </a:stretch>
          </p:blipFill>
          <p:spPr>
            <a:xfrm>
              <a:off x="1424940" y="1083538"/>
              <a:ext cx="1245030" cy="1147423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DDCC2E2-DD1E-3F17-45B3-896D71EFA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271" r="18092" b="10644"/>
            <a:stretch>
              <a:fillRect/>
            </a:stretch>
          </p:blipFill>
          <p:spPr>
            <a:xfrm>
              <a:off x="3280409" y="1086080"/>
              <a:ext cx="1280999" cy="1144882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6E3EB57-C9FD-5570-A643-A9867AE3736F}"/>
                </a:ext>
              </a:extLst>
            </p:cNvPr>
            <p:cNvSpPr txBox="1"/>
            <p:nvPr/>
          </p:nvSpPr>
          <p:spPr>
            <a:xfrm rot="16200000">
              <a:off x="602783" y="1472585"/>
              <a:ext cx="11474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IL6 </a:t>
              </a:r>
              <a:r>
                <a:rPr lang="fr-FR" sz="9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transcript</a:t>
              </a:r>
              <a:r>
                <a:rPr lang="fr-FR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fr-FR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relative expression</a:t>
              </a:r>
              <a:endParaRPr lang="fr-FR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D197B75C-1C55-1CBE-5EA6-70B5E18F8EF5}"/>
                </a:ext>
              </a:extLst>
            </p:cNvPr>
            <p:cNvSpPr txBox="1"/>
            <p:nvPr/>
          </p:nvSpPr>
          <p:spPr>
            <a:xfrm rot="16200000">
              <a:off x="2513390" y="1491796"/>
              <a:ext cx="11089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IL10 </a:t>
              </a:r>
              <a:r>
                <a:rPr lang="fr-FR" sz="9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transcript</a:t>
              </a:r>
              <a:r>
                <a:rPr lang="fr-FR" sz="900">
                  <a:latin typeface="Times New Roman" panose="02020603050405020304" pitchFamily="18" charset="0"/>
                  <a:cs typeface="Times New Roman" panose="02020603050405020304" pitchFamily="18" charset="0"/>
                </a:rPr>
                <a:t> relative expression</a:t>
              </a:r>
              <a:endParaRPr lang="fr-FR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0492AE9-2A3B-4E2D-BE49-B013F712CAB5}"/>
                </a:ext>
              </a:extLst>
            </p:cNvPr>
            <p:cNvSpPr txBox="1"/>
            <p:nvPr/>
          </p:nvSpPr>
          <p:spPr>
            <a:xfrm>
              <a:off x="3948269" y="2183613"/>
              <a:ext cx="39988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Gaa</a:t>
              </a:r>
              <a:r>
                <a:rPr lang="fr-FR" sz="700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-/-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8709AB2D-1641-BEBE-B093-7966DA9A6AEB}"/>
                </a:ext>
              </a:extLst>
            </p:cNvPr>
            <p:cNvSpPr txBox="1"/>
            <p:nvPr/>
          </p:nvSpPr>
          <p:spPr>
            <a:xfrm>
              <a:off x="3432239" y="2183613"/>
              <a:ext cx="3700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B3C2903-FABB-7FF0-3532-3B0EBFB03D55}"/>
                </a:ext>
              </a:extLst>
            </p:cNvPr>
            <p:cNvSpPr txBox="1"/>
            <p:nvPr/>
          </p:nvSpPr>
          <p:spPr>
            <a:xfrm>
              <a:off x="2157968" y="2183613"/>
              <a:ext cx="39988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Gaa</a:t>
              </a:r>
              <a:r>
                <a:rPr lang="fr-FR" sz="700" baseline="30000">
                  <a:latin typeface="Times New Roman" panose="02020603050405020304" pitchFamily="18" charset="0"/>
                  <a:cs typeface="Times New Roman" panose="02020603050405020304" pitchFamily="18" charset="0"/>
                </a:rPr>
                <a:t>-/-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D922C83-038F-C5F0-715C-FE72306890E8}"/>
                </a:ext>
              </a:extLst>
            </p:cNvPr>
            <p:cNvSpPr txBox="1"/>
            <p:nvPr/>
          </p:nvSpPr>
          <p:spPr>
            <a:xfrm>
              <a:off x="1630970" y="2183613"/>
              <a:ext cx="37005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>
                  <a:latin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341DCCD9-B14C-8B94-4849-D2C5B635128E}"/>
              </a:ext>
            </a:extLst>
          </p:cNvPr>
          <p:cNvSpPr txBox="1"/>
          <p:nvPr/>
        </p:nvSpPr>
        <p:spPr>
          <a:xfrm>
            <a:off x="3145875" y="2042962"/>
            <a:ext cx="3025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A6EC28-B730-BD7B-FC50-50B2A529D473}"/>
              </a:ext>
            </a:extLst>
          </p:cNvPr>
          <p:cNvSpPr txBox="1"/>
          <p:nvPr/>
        </p:nvSpPr>
        <p:spPr>
          <a:xfrm>
            <a:off x="1283584" y="2042962"/>
            <a:ext cx="3025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C8C401-2F08-26B4-4206-5E6706021CAE}"/>
              </a:ext>
            </a:extLst>
          </p:cNvPr>
          <p:cNvSpPr txBox="1"/>
          <p:nvPr/>
        </p:nvSpPr>
        <p:spPr>
          <a:xfrm>
            <a:off x="3145874" y="1539281"/>
            <a:ext cx="3025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6D5423-3FF2-0A96-BC4E-8CECB3181B6E}"/>
              </a:ext>
            </a:extLst>
          </p:cNvPr>
          <p:cNvSpPr txBox="1"/>
          <p:nvPr/>
        </p:nvSpPr>
        <p:spPr>
          <a:xfrm>
            <a:off x="1277868" y="1519927"/>
            <a:ext cx="3025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FD66E4C-FCFE-626C-BD4C-507D105DC0C2}"/>
              </a:ext>
            </a:extLst>
          </p:cNvPr>
          <p:cNvSpPr txBox="1"/>
          <p:nvPr/>
        </p:nvSpPr>
        <p:spPr>
          <a:xfrm>
            <a:off x="3145873" y="1041941"/>
            <a:ext cx="3025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82517F0-8BF3-9FDA-DCF1-C2225A33324C}"/>
              </a:ext>
            </a:extLst>
          </p:cNvPr>
          <p:cNvSpPr txBox="1"/>
          <p:nvPr/>
        </p:nvSpPr>
        <p:spPr>
          <a:xfrm>
            <a:off x="1279370" y="1004249"/>
            <a:ext cx="3025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431680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614</TotalTime>
  <Words>98</Words>
  <Application>Microsoft Office PowerPoint</Application>
  <PresentationFormat>Format US (216 x 279 mm)</PresentationFormat>
  <Paragraphs>66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Karl Rouger</dc:creator>
  <cp:lastModifiedBy>Candice Babarit</cp:lastModifiedBy>
  <cp:revision>59</cp:revision>
  <dcterms:created xsi:type="dcterms:W3CDTF">2025-07-03T14:57:04Z</dcterms:created>
  <dcterms:modified xsi:type="dcterms:W3CDTF">2026-03-19T08:09:05Z</dcterms:modified>
</cp:coreProperties>
</file>