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6256000" cy="12192000"/>
  <p:notesSz cx="6858000" cy="9144000"/>
  <p:defaultTextStyle>
    <a:defPPr>
      <a:defRPr lang="ja-JP"/>
    </a:defPPr>
    <a:lvl1pPr marL="0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1pPr>
    <a:lvl2pPr marL="682737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2pPr>
    <a:lvl3pPr marL="1365474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3pPr>
    <a:lvl4pPr marL="2048210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4pPr>
    <a:lvl5pPr marL="2730947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5pPr>
    <a:lvl6pPr marL="3413684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6pPr>
    <a:lvl7pPr marL="4096421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7pPr>
    <a:lvl8pPr marL="4779157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8pPr>
    <a:lvl9pPr marL="5461894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127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E913-054D-46ED-A4A0-9A61FF486232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525F-C8E9-4C76-BAAC-A2D36B1A8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6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1E913-054D-46ED-A4A0-9A61FF486232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5525F-C8E9-4C76-BAAC-A2D36B1A8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3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kumimoji="1"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kumimoji="1"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857"/>
            <a:ext cx="16014147" cy="11542886"/>
          </a:xfrm>
        </p:spPr>
      </p:pic>
      <p:sp>
        <p:nvSpPr>
          <p:cNvPr id="11" name="テキスト ボックス 10"/>
          <p:cNvSpPr txBox="1"/>
          <p:nvPr/>
        </p:nvSpPr>
        <p:spPr>
          <a:xfrm>
            <a:off x="8608027" y="4176062"/>
            <a:ext cx="295260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Days 1-15</a:t>
            </a:r>
          </a:p>
          <a:p>
            <a:r>
              <a:rPr kumimoji="1"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60.9% (Cumulative)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8608027" y="9331536"/>
            <a:ext cx="295260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Days 1-15</a:t>
            </a:r>
          </a:p>
          <a:p>
            <a:r>
              <a:rPr kumimoji="1"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63.1% (Cumulative)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640745" y="3366118"/>
            <a:ext cx="295260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Days 1-7</a:t>
            </a:r>
          </a:p>
          <a:p>
            <a:r>
              <a:rPr kumimoji="1"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31.8% (Cumulative)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640745" y="8521592"/>
            <a:ext cx="295260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Days 1-7</a:t>
            </a:r>
          </a:p>
          <a:p>
            <a:r>
              <a:rPr kumimoji="1"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32.3% (Cumulative)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線コネクタ 7"/>
          <p:cNvCxnSpPr/>
          <p:nvPr/>
        </p:nvCxnSpPr>
        <p:spPr>
          <a:xfrm>
            <a:off x="1216025" y="3781616"/>
            <a:ext cx="3127375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1216025" y="8937090"/>
            <a:ext cx="3127375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1216025" y="4591560"/>
            <a:ext cx="7089775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1216025" y="9740792"/>
            <a:ext cx="7089775" cy="624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1216025" y="3572066"/>
            <a:ext cx="0" cy="4191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>
            <a:off x="4343400" y="3572066"/>
            <a:ext cx="0" cy="4191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>
            <a:off x="1216025" y="4382010"/>
            <a:ext cx="0" cy="4191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8305800" y="4382010"/>
            <a:ext cx="0" cy="4191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>
            <a:off x="1216025" y="8730180"/>
            <a:ext cx="0" cy="4191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>
            <a:off x="4343400" y="8727540"/>
            <a:ext cx="0" cy="4191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1216025" y="9515020"/>
            <a:ext cx="0" cy="4191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8305800" y="9531242"/>
            <a:ext cx="0" cy="4191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69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</a:spPr>
      <a:bodyPr rtlCol="0" anchor="ctr"/>
      <a:lstStyle>
        <a:defPPr algn="ctr">
          <a:defRPr kumimoji="1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4008</TotalTime>
  <Words>28</Words>
  <Application>Microsoft Office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ICU_readm_Figure_0715_2016</dc:title>
  <dc:creator>tetsu Ohnuma</dc:creator>
  <dc:description/>
  <cp:lastModifiedBy>tetsu Ohnuma</cp:lastModifiedBy>
  <cp:revision>70</cp:revision>
  <dcterms:created xsi:type="dcterms:W3CDTF">2015-12-25T14:04:59Z</dcterms:created>
  <dcterms:modified xsi:type="dcterms:W3CDTF">2017-04-11T12:45:43Z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ICU_readm_Figure_0715_2016</vt:lpwstr>
  </property>
  <property fmtid="{D5CDD505-2E9C-101B-9397-08002B2CF9AE}" pid="3" name="SlideDescription">
    <vt:lpwstr/>
  </property>
</Properties>
</file>