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6256000" cy="12192000"/>
  <p:notesSz cx="6858000" cy="9144000"/>
  <p:defaultTextStyle>
    <a:defPPr>
      <a:defRPr lang="ja-JP"/>
    </a:defPPr>
    <a:lvl1pPr marL="0" algn="l" defTabSz="1365474" rtl="0" eaLnBrk="1" latinLnBrk="0" hangingPunct="1">
      <a:defRPr kumimoji="1" sz="2688" kern="1200">
        <a:solidFill>
          <a:schemeClr val="tx1"/>
        </a:solidFill>
        <a:latin typeface="+mn-lt"/>
        <a:ea typeface="+mn-ea"/>
        <a:cs typeface="+mn-cs"/>
      </a:defRPr>
    </a:lvl1pPr>
    <a:lvl2pPr marL="682737" algn="l" defTabSz="1365474" rtl="0" eaLnBrk="1" latinLnBrk="0" hangingPunct="1">
      <a:defRPr kumimoji="1" sz="2688" kern="1200">
        <a:solidFill>
          <a:schemeClr val="tx1"/>
        </a:solidFill>
        <a:latin typeface="+mn-lt"/>
        <a:ea typeface="+mn-ea"/>
        <a:cs typeface="+mn-cs"/>
      </a:defRPr>
    </a:lvl2pPr>
    <a:lvl3pPr marL="1365474" algn="l" defTabSz="1365474" rtl="0" eaLnBrk="1" latinLnBrk="0" hangingPunct="1">
      <a:defRPr kumimoji="1" sz="2688" kern="1200">
        <a:solidFill>
          <a:schemeClr val="tx1"/>
        </a:solidFill>
        <a:latin typeface="+mn-lt"/>
        <a:ea typeface="+mn-ea"/>
        <a:cs typeface="+mn-cs"/>
      </a:defRPr>
    </a:lvl3pPr>
    <a:lvl4pPr marL="2048210" algn="l" defTabSz="1365474" rtl="0" eaLnBrk="1" latinLnBrk="0" hangingPunct="1">
      <a:defRPr kumimoji="1" sz="2688" kern="1200">
        <a:solidFill>
          <a:schemeClr val="tx1"/>
        </a:solidFill>
        <a:latin typeface="+mn-lt"/>
        <a:ea typeface="+mn-ea"/>
        <a:cs typeface="+mn-cs"/>
      </a:defRPr>
    </a:lvl4pPr>
    <a:lvl5pPr marL="2730947" algn="l" defTabSz="1365474" rtl="0" eaLnBrk="1" latinLnBrk="0" hangingPunct="1">
      <a:defRPr kumimoji="1" sz="2688" kern="1200">
        <a:solidFill>
          <a:schemeClr val="tx1"/>
        </a:solidFill>
        <a:latin typeface="+mn-lt"/>
        <a:ea typeface="+mn-ea"/>
        <a:cs typeface="+mn-cs"/>
      </a:defRPr>
    </a:lvl5pPr>
    <a:lvl6pPr marL="3413684" algn="l" defTabSz="1365474" rtl="0" eaLnBrk="1" latinLnBrk="0" hangingPunct="1">
      <a:defRPr kumimoji="1" sz="2688" kern="1200">
        <a:solidFill>
          <a:schemeClr val="tx1"/>
        </a:solidFill>
        <a:latin typeface="+mn-lt"/>
        <a:ea typeface="+mn-ea"/>
        <a:cs typeface="+mn-cs"/>
      </a:defRPr>
    </a:lvl6pPr>
    <a:lvl7pPr marL="4096421" algn="l" defTabSz="1365474" rtl="0" eaLnBrk="1" latinLnBrk="0" hangingPunct="1">
      <a:defRPr kumimoji="1" sz="2688" kern="1200">
        <a:solidFill>
          <a:schemeClr val="tx1"/>
        </a:solidFill>
        <a:latin typeface="+mn-lt"/>
        <a:ea typeface="+mn-ea"/>
        <a:cs typeface="+mn-cs"/>
      </a:defRPr>
    </a:lvl7pPr>
    <a:lvl8pPr marL="4779157" algn="l" defTabSz="1365474" rtl="0" eaLnBrk="1" latinLnBrk="0" hangingPunct="1">
      <a:defRPr kumimoji="1" sz="2688" kern="1200">
        <a:solidFill>
          <a:schemeClr val="tx1"/>
        </a:solidFill>
        <a:latin typeface="+mn-lt"/>
        <a:ea typeface="+mn-ea"/>
        <a:cs typeface="+mn-cs"/>
      </a:defRPr>
    </a:lvl8pPr>
    <a:lvl9pPr marL="5461894" algn="l" defTabSz="1365474" rtl="0" eaLnBrk="1" latinLnBrk="0" hangingPunct="1">
      <a:defRPr kumimoji="1" sz="268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6" d="100"/>
          <a:sy n="36" d="100"/>
        </p:scale>
        <p:origin x="1278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1E913-054D-46ED-A4A0-9A61FF486232}" type="datetimeFigureOut">
              <a:rPr lang="en-US" smtClean="0"/>
              <a:t>4/11/2017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5525F-C8E9-4C76-BAAC-A2D36B1A89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727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600" y="649114"/>
            <a:ext cx="14020800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600" y="3245556"/>
            <a:ext cx="14020800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600" y="11300181"/>
            <a:ext cx="365760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11E913-054D-46ED-A4A0-9A61FF486232}" type="datetimeFigureOut">
              <a:rPr lang="en-US" smtClean="0"/>
              <a:t>4/11/2017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84800" y="11300181"/>
            <a:ext cx="548640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80800" y="11300181"/>
            <a:ext cx="365760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45525F-C8E9-4C76-BAAC-A2D36B1A89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016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1625620" rtl="0" eaLnBrk="1" latinLnBrk="0" hangingPunct="1">
        <a:lnSpc>
          <a:spcPct val="90000"/>
        </a:lnSpc>
        <a:spcBef>
          <a:spcPct val="0"/>
        </a:spcBef>
        <a:buNone/>
        <a:defRPr kumimoji="1" sz="782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6405" indent="-406405" algn="l" defTabSz="1625620" rtl="0" eaLnBrk="1" latinLnBrk="0" hangingPunct="1">
        <a:lnSpc>
          <a:spcPct val="90000"/>
        </a:lnSpc>
        <a:spcBef>
          <a:spcPts val="1778"/>
        </a:spcBef>
        <a:buFont typeface="Arial" panose="020B0604020202020204" pitchFamily="34" charset="0"/>
        <a:buChar char="•"/>
        <a:defRPr kumimoji="1" sz="4978" kern="1200">
          <a:solidFill>
            <a:schemeClr val="tx1"/>
          </a:solidFill>
          <a:latin typeface="+mn-lt"/>
          <a:ea typeface="+mn-ea"/>
          <a:cs typeface="+mn-cs"/>
        </a:defRPr>
      </a:lvl1pPr>
      <a:lvl2pPr marL="1219215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4267" kern="1200">
          <a:solidFill>
            <a:schemeClr val="tx1"/>
          </a:solidFill>
          <a:latin typeface="+mn-lt"/>
          <a:ea typeface="+mn-ea"/>
          <a:cs typeface="+mn-cs"/>
        </a:defRPr>
      </a:lvl2pPr>
      <a:lvl3pPr marL="2032025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556" kern="1200">
          <a:solidFill>
            <a:schemeClr val="tx1"/>
          </a:solidFill>
          <a:latin typeface="+mn-lt"/>
          <a:ea typeface="+mn-ea"/>
          <a:cs typeface="+mn-cs"/>
        </a:defRPr>
      </a:lvl3pPr>
      <a:lvl4pPr marL="284483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4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47045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528326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609607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908886" indent="-406405" algn="l" defTabSz="1625620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2810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620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38430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51241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64051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76861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689671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02481" algn="l" defTabSz="1625620" rtl="0" eaLnBrk="1" latinLnBrk="0" hangingPunct="1"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 rotWithShape="1">
          <a:blip r:embed="rId2"/>
          <a:srcRect t="4154" b="738"/>
          <a:stretch/>
        </p:blipFill>
        <p:spPr>
          <a:xfrm>
            <a:off x="1413321" y="237398"/>
            <a:ext cx="12569379" cy="11954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1147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solidFill>
            <a:schemeClr val="tx1"/>
          </a:solidFill>
        </a:ln>
      </a:spPr>
      <a:bodyPr rtlCol="0" anchor="ctr"/>
      <a:lstStyle>
        <a:defPPr algn="ctr">
          <a:defRPr kumimoji="1"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3949</TotalTime>
  <Words>0</Words>
  <Application>Microsoft Office PowerPoint</Application>
  <PresentationFormat>ユーザー設定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Ｐゴシック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ICU_readm_Figure_0715_2016</dc:title>
  <dc:creator>tetsu Ohnuma</dc:creator>
  <dc:description/>
  <cp:lastModifiedBy>tetsu Ohnuma</cp:lastModifiedBy>
  <cp:revision>70</cp:revision>
  <dcterms:created xsi:type="dcterms:W3CDTF">2015-12-25T14:04:59Z</dcterms:created>
  <dcterms:modified xsi:type="dcterms:W3CDTF">2017-04-11T12:44:27Z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">
    <vt:lpwstr>ICU_readm_Figure_0715_2016</vt:lpwstr>
  </property>
  <property fmtid="{D5CDD505-2E9C-101B-9397-08002B2CF9AE}" pid="3" name="SlideDescription">
    <vt:lpwstr/>
  </property>
</Properties>
</file>