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461" y="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401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379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683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93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478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52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789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462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17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603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062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F85C4-A4E6-4350-8D78-1CB0AF949E78}" type="datetimeFigureOut">
              <a:rPr kumimoji="1" lang="ja-JP" altLang="en-US" smtClean="0"/>
              <a:t>2020/9/3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FFF02-4339-4994-B717-E9A56A6E85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205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238154" y="161417"/>
            <a:ext cx="1925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Additional file 2</a:t>
            </a:r>
            <a:endParaRPr kumimoji="1" lang="ja-JP" altLang="en-US" sz="2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46" y="1916832"/>
            <a:ext cx="8654125" cy="2125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正方形/長方形 5"/>
          <p:cNvSpPr/>
          <p:nvPr/>
        </p:nvSpPr>
        <p:spPr>
          <a:xfrm>
            <a:off x="338828" y="4061150"/>
            <a:ext cx="85298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Forest plot in comparing hospital mortality between prolonged and intermittent infusion strategy of  published year &lt;2015 in sepsis or septic shock. M–H, Mantel–</a:t>
            </a:r>
            <a:r>
              <a:rPr lang="en-US" altLang="ja-JP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Haenszel</a:t>
            </a:r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; CI, confidence interval.</a:t>
            </a:r>
            <a:endParaRPr lang="ja-JP" altLang="ja-JP" dirty="0" smtClean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22846" y="1155919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(A)</a:t>
            </a:r>
            <a:endParaRPr kumimoji="1" lang="ja-JP" altLang="en-US" sz="2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669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38154" y="161417"/>
            <a:ext cx="1925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27" y="1916832"/>
            <a:ext cx="876622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222846" y="1155919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51770" y="4084524"/>
            <a:ext cx="85298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Forest plot in comparing hospital mortality between prolonged and intermittent infusion strategy of  published year ≥2015 in sepsis or septic shock. M–H, Mantel–</a:t>
            </a:r>
            <a:r>
              <a:rPr lang="en-US" altLang="ja-JP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Haenszel</a:t>
            </a:r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; CI, confidence interval.</a:t>
            </a:r>
            <a:endParaRPr lang="ja-JP" altLang="ja-JP" dirty="0" smtClean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497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238154" y="161417"/>
            <a:ext cx="1925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Additional file 2</a:t>
            </a:r>
            <a:endParaRPr kumimoji="1" lang="ja-JP" altLang="en-US" sz="2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51520" y="4084524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Forest plot in comparing clinical cure between prolonged and intermittent infusion strategy of  published year &lt;2015 in sepsis or septic shock. M–H, Mantel–</a:t>
            </a:r>
            <a:r>
              <a:rPr lang="en-US" altLang="ja-JP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Haenszel</a:t>
            </a:r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; CI, confidence interval.</a:t>
            </a:r>
            <a:endParaRPr lang="ja-JP" altLang="ja-JP" dirty="0" smtClean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22846" y="1155919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(C)</a:t>
            </a:r>
            <a:endParaRPr kumimoji="1" lang="ja-JP" altLang="en-US" sz="2000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46" y="1765364"/>
            <a:ext cx="8651612" cy="2383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9872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238154" y="161417"/>
            <a:ext cx="1925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2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22846" y="1155919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kumimoji="1"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38154" y="4084524"/>
            <a:ext cx="87263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Forest plot in comparing clinical cure between prolonged and intermittent infusion strategy of  published year ≥2015 in sepsis or septic shock. M–H, Mantel–</a:t>
            </a:r>
            <a:r>
              <a:rPr lang="en-US" altLang="ja-JP" dirty="0" err="1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Haenszel</a:t>
            </a:r>
            <a:r>
              <a:rPr lang="en-US" altLang="ja-JP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; CI, confidence interval.</a:t>
            </a:r>
            <a:endParaRPr lang="ja-JP" altLang="ja-JP" dirty="0" smtClean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53" y="1948009"/>
            <a:ext cx="8836936" cy="1913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9872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152</Words>
  <Application>Microsoft Office PowerPoint</Application>
  <PresentationFormat>画面に合わせる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5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救急医療講座Z０２</dc:creator>
  <cp:lastModifiedBy>救急医療講座Z０２</cp:lastModifiedBy>
  <cp:revision>10</cp:revision>
  <dcterms:created xsi:type="dcterms:W3CDTF">2020-05-27T02:39:08Z</dcterms:created>
  <dcterms:modified xsi:type="dcterms:W3CDTF">2020-09-03T02:02:48Z</dcterms:modified>
</cp:coreProperties>
</file>