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461" y="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5A12-FEAC-4279-8C0E-822DA0207DCC}" type="datetimeFigureOut">
              <a:rPr kumimoji="1" lang="ja-JP" altLang="en-US" smtClean="0"/>
              <a:t>2020/8/27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909B-247F-4398-820A-D139348472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0325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5A12-FEAC-4279-8C0E-822DA0207DCC}" type="datetimeFigureOut">
              <a:rPr kumimoji="1" lang="ja-JP" altLang="en-US" smtClean="0"/>
              <a:t>2020/8/27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909B-247F-4398-820A-D139348472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6822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5A12-FEAC-4279-8C0E-822DA0207DCC}" type="datetimeFigureOut">
              <a:rPr kumimoji="1" lang="ja-JP" altLang="en-US" smtClean="0"/>
              <a:t>2020/8/27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909B-247F-4398-820A-D139348472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6373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5A12-FEAC-4279-8C0E-822DA0207DCC}" type="datetimeFigureOut">
              <a:rPr kumimoji="1" lang="ja-JP" altLang="en-US" smtClean="0"/>
              <a:t>2020/8/27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909B-247F-4398-820A-D139348472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8206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5A12-FEAC-4279-8C0E-822DA0207DCC}" type="datetimeFigureOut">
              <a:rPr kumimoji="1" lang="ja-JP" altLang="en-US" smtClean="0"/>
              <a:t>2020/8/27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909B-247F-4398-820A-D139348472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7574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5A12-FEAC-4279-8C0E-822DA0207DCC}" type="datetimeFigureOut">
              <a:rPr kumimoji="1" lang="ja-JP" altLang="en-US" smtClean="0"/>
              <a:t>2020/8/27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909B-247F-4398-820A-D139348472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72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5A12-FEAC-4279-8C0E-822DA0207DCC}" type="datetimeFigureOut">
              <a:rPr kumimoji="1" lang="ja-JP" altLang="en-US" smtClean="0"/>
              <a:t>2020/8/27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909B-247F-4398-820A-D139348472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699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5A12-FEAC-4279-8C0E-822DA0207DCC}" type="datetimeFigureOut">
              <a:rPr kumimoji="1" lang="ja-JP" altLang="en-US" smtClean="0"/>
              <a:t>2020/8/27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909B-247F-4398-820A-D139348472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6135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5A12-FEAC-4279-8C0E-822DA0207DCC}" type="datetimeFigureOut">
              <a:rPr kumimoji="1" lang="ja-JP" altLang="en-US" smtClean="0"/>
              <a:t>2020/8/27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909B-247F-4398-820A-D139348472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3951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5A12-FEAC-4279-8C0E-822DA0207DCC}" type="datetimeFigureOut">
              <a:rPr kumimoji="1" lang="ja-JP" altLang="en-US" smtClean="0"/>
              <a:t>2020/8/27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909B-247F-4398-820A-D139348472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6550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5A12-FEAC-4279-8C0E-822DA0207DCC}" type="datetimeFigureOut">
              <a:rPr kumimoji="1" lang="ja-JP" altLang="en-US" smtClean="0"/>
              <a:t>2020/8/27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C909B-247F-4398-820A-D139348472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3023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EF5A12-FEAC-4279-8C0E-822DA0207DCC}" type="datetimeFigureOut">
              <a:rPr kumimoji="1" lang="ja-JP" altLang="en-US" smtClean="0"/>
              <a:t>2020/8/27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5C909B-247F-4398-820A-D139348472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1180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444" y="1844824"/>
            <a:ext cx="7503028" cy="3169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35496" y="56818"/>
            <a:ext cx="9117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Additional </a:t>
            </a:r>
            <a:r>
              <a:rPr lang="en-US" altLang="ja-JP" sz="2000" smtClean="0">
                <a:latin typeface="Arial" panose="020B0604020202020204" pitchFamily="34" charset="0"/>
                <a:cs typeface="Arial" panose="020B0604020202020204" pitchFamily="34" charset="0"/>
              </a:rPr>
              <a:t>file </a:t>
            </a:r>
            <a:r>
              <a:rPr lang="en-US" altLang="ja-JP" sz="2000" smtClean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ummary of risk of bias graph</a:t>
            </a:r>
            <a:r>
              <a:rPr lang="ja-JP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for the primary outcome </a:t>
            </a:r>
          </a:p>
        </p:txBody>
      </p:sp>
    </p:spTree>
    <p:extLst>
      <p:ext uri="{BB962C8B-B14F-4D97-AF65-F5344CB8AC3E}">
        <p14:creationId xmlns:p14="http://schemas.microsoft.com/office/powerpoint/2010/main" val="28761574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14</Words>
  <Application>Microsoft Office PowerPoint</Application>
  <PresentationFormat>画面に合わせる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救急医療講座Z０２</dc:creator>
  <cp:lastModifiedBy>救急医療講座Z０２</cp:lastModifiedBy>
  <cp:revision>7</cp:revision>
  <dcterms:created xsi:type="dcterms:W3CDTF">2020-05-23T12:44:43Z</dcterms:created>
  <dcterms:modified xsi:type="dcterms:W3CDTF">2020-08-27T02:25:04Z</dcterms:modified>
</cp:coreProperties>
</file>