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2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99575-01E2-4E29-91A6-2B217AD435FE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346BEB-8DA9-462E-A6E7-934DD62644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445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7FBF48-E9D6-437F-BFB0-4F1B50FDDFD7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941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33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57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4963" y="274642"/>
            <a:ext cx="246856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274642"/>
            <a:ext cx="7253288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977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4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7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7" y="1600204"/>
            <a:ext cx="48609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2602" y="1600204"/>
            <a:ext cx="48609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460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60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4396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7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48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43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B2E83-6913-4638-8FF0-FCE3CF581706}" type="datetimeFigureOut">
              <a:rPr lang="en-US" smtClean="0"/>
              <a:pPr/>
              <a:t>10/1/2015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A396-9721-443E-8C6F-9CDC79A3790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9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" y="24809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</a:rPr>
              <a:t>Supplementary </a:t>
            </a:r>
            <a:r>
              <a:rPr lang="en-US">
                <a:solidFill>
                  <a:prstClr val="black"/>
                </a:solidFill>
              </a:rPr>
              <a:t>Figure </a:t>
            </a:r>
            <a:r>
              <a:rPr lang="en-US" smtClean="0">
                <a:solidFill>
                  <a:prstClr val="black"/>
                </a:solidFill>
              </a:rPr>
              <a:t>2: </a:t>
            </a:r>
            <a:r>
              <a:rPr lang="en-US" dirty="0" err="1" smtClean="0">
                <a:solidFill>
                  <a:prstClr val="black"/>
                </a:solidFill>
              </a:rPr>
              <a:t>Scatterplot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>
                <a:solidFill>
                  <a:prstClr val="black"/>
                </a:solidFill>
              </a:rPr>
              <a:t>and Regression Lines Between </a:t>
            </a:r>
            <a:r>
              <a:rPr lang="en-US" dirty="0" smtClean="0">
                <a:solidFill>
                  <a:prstClr val="black"/>
                </a:solidFill>
              </a:rPr>
              <a:t>CS Activity and </a:t>
            </a:r>
            <a:r>
              <a:rPr lang="en-US" dirty="0">
                <a:solidFill>
                  <a:prstClr val="black"/>
                </a:solidFill>
              </a:rPr>
              <a:t>HOMA-IR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-18653" y="6461427"/>
            <a:ext cx="62865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fontAlgn="b"/>
            <a:r>
              <a:rPr lang="en-US" sz="1000" dirty="0">
                <a:solidFill>
                  <a:srgbClr val="000000"/>
                </a:solidFill>
                <a:ea typeface="Times New Roman"/>
                <a:cs typeface="Times New Roman"/>
              </a:rPr>
              <a:t>HOMA-IR=homeostatic model assessment of insulin resistance, OCR=oxygen consumption rate.</a:t>
            </a:r>
          </a:p>
          <a:p>
            <a:pPr marL="0" lvl="1" fontAlgn="b"/>
            <a:r>
              <a:rPr lang="en-US" sz="1000" baseline="30000" dirty="0">
                <a:solidFill>
                  <a:srgbClr val="000000"/>
                </a:solidFill>
                <a:ea typeface="Times New Roman"/>
                <a:cs typeface="Times New Roman"/>
              </a:rPr>
              <a:t>1</a:t>
            </a:r>
            <a:r>
              <a:rPr lang="en-US" sz="1000" dirty="0">
                <a:solidFill>
                  <a:srgbClr val="000000"/>
                </a:solidFill>
                <a:ea typeface="Times New Roman"/>
                <a:cs typeface="Times New Roman"/>
              </a:rPr>
              <a:t> Variable was square-root transformed to achieve normal distribution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2908209" y="1143000"/>
            <a:ext cx="3797391" cy="3124200"/>
            <a:chOff x="2908209" y="1143000"/>
            <a:chExt cx="3797391" cy="3124200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0"/>
            <a:stretch/>
          </p:blipFill>
          <p:spPr bwMode="auto">
            <a:xfrm>
              <a:off x="2908209" y="1143000"/>
              <a:ext cx="3797391" cy="3124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5003709" y="2736980"/>
              <a:ext cx="6511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prstClr val="black"/>
                  </a:solidFill>
                </a:rPr>
                <a:t>R</a:t>
              </a:r>
              <a:r>
                <a:rPr lang="en-US" sz="1200" dirty="0" smtClean="0">
                  <a:solidFill>
                    <a:prstClr val="black"/>
                  </a:solidFill>
                </a:rPr>
                <a:t>= 0.08</a:t>
              </a:r>
            </a:p>
            <a:p>
              <a:r>
                <a:rPr lang="en-US" sz="1200" dirty="0">
                  <a:solidFill>
                    <a:prstClr val="black"/>
                  </a:solidFill>
                </a:rPr>
                <a:t>P</a:t>
              </a:r>
              <a:r>
                <a:rPr lang="en-US" sz="1200" smtClean="0">
                  <a:solidFill>
                    <a:prstClr val="black"/>
                  </a:solidFill>
                </a:rPr>
                <a:t>= </a:t>
              </a:r>
              <a:r>
                <a:rPr lang="en-US" sz="1200" dirty="0" smtClean="0">
                  <a:solidFill>
                    <a:prstClr val="black"/>
                  </a:solidFill>
                </a:rPr>
                <a:t>0.80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25163" y="1981200"/>
              <a:ext cx="651140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prstClr val="black"/>
                  </a:solidFill>
                </a:rPr>
                <a:t>R</a:t>
              </a:r>
              <a:r>
                <a:rPr lang="en-US" sz="1200" dirty="0" smtClean="0">
                  <a:solidFill>
                    <a:prstClr val="black"/>
                  </a:solidFill>
                </a:rPr>
                <a:t>= 0.26</a:t>
              </a:r>
            </a:p>
            <a:p>
              <a:r>
                <a:rPr lang="en-US" sz="1200" dirty="0">
                  <a:solidFill>
                    <a:prstClr val="black"/>
                  </a:solidFill>
                </a:rPr>
                <a:t>P</a:t>
              </a:r>
              <a:r>
                <a:rPr lang="en-US" sz="1200" dirty="0" smtClean="0">
                  <a:solidFill>
                    <a:prstClr val="black"/>
                  </a:solidFill>
                </a:rPr>
                <a:t>= 0.44</a:t>
              </a:r>
              <a:endParaRPr lang="en-US" sz="12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02471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46</Words>
  <Application>Microsoft Office PowerPoint</Application>
  <PresentationFormat>On-screen Show (4:3)</PresentationFormat>
  <Paragraphs>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WFUHS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WFUHS</dc:creator>
  <cp:lastModifiedBy>WFBMC</cp:lastModifiedBy>
  <cp:revision>6</cp:revision>
  <dcterms:created xsi:type="dcterms:W3CDTF">2014-12-12T15:26:52Z</dcterms:created>
  <dcterms:modified xsi:type="dcterms:W3CDTF">2015-10-01T20:15:17Z</dcterms:modified>
</cp:coreProperties>
</file>