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4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958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297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03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33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3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75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26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58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344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572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29A54-30F1-455C-A759-9A81C5675918}" type="datetimeFigureOut">
              <a:rPr kumimoji="1" lang="ja-JP" altLang="en-US" smtClean="0"/>
              <a:t>2019/10/9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9A02-AB3E-42E7-9ED3-2B1C11BBD8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20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4021E8-3593-4BCC-A19D-2F0B770A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2" y="1157667"/>
            <a:ext cx="6700058" cy="5803639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1183235" y="7609005"/>
            <a:ext cx="45640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of the checkerboard resolution test at depths of 0-90 km.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Gray lines denote the contour of the restoration index RI of 0.001.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417838" y="1357293"/>
            <a:ext cx="5076124" cy="3858154"/>
            <a:chOff x="417838" y="1357218"/>
            <a:chExt cx="5076124" cy="3858154"/>
          </a:xfrm>
        </p:grpSpPr>
        <p:sp>
          <p:nvSpPr>
            <p:cNvPr id="6" name="テキスト ボックス 2"/>
            <p:cNvSpPr txBox="1">
              <a:spLocks noChangeArrowheads="1"/>
            </p:cNvSpPr>
            <p:nvPr/>
          </p:nvSpPr>
          <p:spPr bwMode="auto">
            <a:xfrm>
              <a:off x="437361" y="1381142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2"/>
            <p:cNvSpPr txBox="1">
              <a:spLocks noChangeArrowheads="1"/>
            </p:cNvSpPr>
            <p:nvPr/>
          </p:nvSpPr>
          <p:spPr bwMode="auto">
            <a:xfrm>
              <a:off x="417838" y="3139732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2"/>
            <p:cNvSpPr txBox="1">
              <a:spLocks noChangeArrowheads="1"/>
            </p:cNvSpPr>
            <p:nvPr/>
          </p:nvSpPr>
          <p:spPr bwMode="auto">
            <a:xfrm>
              <a:off x="444361" y="4905181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2424080" y="1359320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2424197" y="3121330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2417706" y="4905979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4430189" y="1357218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4436075" y="312398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4431536" y="4907595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FC5E31-B2E4-4CF4-B062-6EAE4D5892A4}"/>
              </a:ext>
            </a:extLst>
          </p:cNvPr>
          <p:cNvSpPr txBox="1"/>
          <p:nvPr/>
        </p:nvSpPr>
        <p:spPr>
          <a:xfrm>
            <a:off x="2212805" y="6849769"/>
            <a:ext cx="2277716" cy="3231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endParaRPr kumimoji="1" lang="en-US" altLang="ja-JP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900"/>
              </a:lnSpc>
            </a:pPr>
            <a:r>
              <a:rPr kumimoji="1" lang="ja-JP" alt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 </a:t>
            </a:r>
            <a:r>
              <a:rPr kumimoji="1" lang="en-US" altLang="ja-JP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Qs </a:t>
            </a:r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2000 400   222  160   125  100    83</a:t>
            </a:r>
          </a:p>
        </p:txBody>
      </p:sp>
    </p:spTree>
    <p:extLst>
      <p:ext uri="{BB962C8B-B14F-4D97-AF65-F5344CB8AC3E}">
        <p14:creationId xmlns:p14="http://schemas.microsoft.com/office/powerpoint/2010/main" val="160834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20</Words>
  <Application>Microsoft Office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 亮一</dc:creator>
  <cp:lastModifiedBy>naka</cp:lastModifiedBy>
  <cp:revision>15</cp:revision>
  <cp:lastPrinted>2019-10-09T04:59:30Z</cp:lastPrinted>
  <dcterms:created xsi:type="dcterms:W3CDTF">2019-04-24T02:36:09Z</dcterms:created>
  <dcterms:modified xsi:type="dcterms:W3CDTF">2019-10-09T05:05:39Z</dcterms:modified>
</cp:coreProperties>
</file>