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6" r:id="rId4"/>
    <p:sldId id="259" r:id="rId5"/>
    <p:sldId id="260" r:id="rId6"/>
    <p:sldId id="261" r:id="rId7"/>
    <p:sldId id="262" r:id="rId8"/>
    <p:sldId id="263" r:id="rId9"/>
    <p:sldId id="265" r:id="rId10"/>
  </p:sldIdLst>
  <p:sldSz cx="6858000" cy="9144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8" autoAdjust="0"/>
    <p:restoredTop sz="94660"/>
  </p:normalViewPr>
  <p:slideViewPr>
    <p:cSldViewPr snapToGrid="0">
      <p:cViewPr varScale="1">
        <p:scale>
          <a:sx n="67" d="100"/>
          <a:sy n="67" d="100"/>
        </p:scale>
        <p:origin x="20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447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242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67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406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324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15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3589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350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782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8056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632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05C21-A34B-41DD-BA2A-3CD132488B0B}" type="datetimeFigureOut">
              <a:rPr kumimoji="1" lang="ja-JP" altLang="en-US" smtClean="0"/>
              <a:t>2019/4/29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98FF5-B2AB-4762-BC31-1B653FA87C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61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3959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テキスト ボックス 2"/>
          <p:cNvSpPr txBox="1">
            <a:spLocks noChangeArrowheads="1"/>
          </p:cNvSpPr>
          <p:nvPr/>
        </p:nvSpPr>
        <p:spPr bwMode="auto">
          <a:xfrm>
            <a:off x="895668" y="7988935"/>
            <a:ext cx="4952682" cy="8309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Figure S2</a:t>
            </a:r>
          </a:p>
          <a:p>
            <a:pPr algn="just">
              <a:spcAft>
                <a:spcPts val="0"/>
              </a:spcAft>
            </a:pPr>
            <a:r>
              <a:rPr lang="en-US" sz="1200" kern="100" dirty="0"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S-wave attenuation (Qs) structures at depths of 0-90 km in and around Hokkaido, Japan, at frequencies of 1-9 Hz. The symbols and lines are the same in Figure 2.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(a) 1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15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9234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テキスト ボックス 2"/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(b) 2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40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382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(c) 3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2ECC14EB-B664-4D7B-9149-DD0F9FF3F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924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3959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(d) 4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0E98D049-42E1-4370-A615-3462FF207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617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1856"/>
            <a:ext cx="6858000" cy="6651163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(e) 5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FC378DE8-266B-4B05-976B-11C899EE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574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3959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(f) 6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4A5290C6-6986-4C34-A78F-08E1F734F1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9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384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(g) 7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AE1EB4DA-BF35-4ED2-BE91-B60387E6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590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3959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(h) 8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01FAEC36-9005-401C-822E-1E421D70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68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384"/>
            <a:ext cx="6858000" cy="6646958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27659" y="1048533"/>
            <a:ext cx="5058741" cy="3960345"/>
            <a:chOff x="427659" y="1048533"/>
            <a:chExt cx="5058741" cy="3960345"/>
          </a:xfrm>
        </p:grpSpPr>
        <p:sp>
          <p:nvSpPr>
            <p:cNvPr id="9" name="テキスト ボックス 2"/>
            <p:cNvSpPr txBox="1">
              <a:spLocks noChangeArrowheads="1"/>
            </p:cNvSpPr>
            <p:nvPr/>
          </p:nvSpPr>
          <p:spPr bwMode="auto">
            <a:xfrm>
              <a:off x="433119" y="1059185"/>
              <a:ext cx="87468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0-10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0" name="テキスト ボックス 2"/>
            <p:cNvSpPr txBox="1">
              <a:spLocks noChangeArrowheads="1"/>
            </p:cNvSpPr>
            <p:nvPr/>
          </p:nvSpPr>
          <p:spPr bwMode="auto">
            <a:xfrm>
              <a:off x="428056" y="2868440"/>
              <a:ext cx="92759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10-20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427659" y="4695087"/>
              <a:ext cx="10487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20-30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テキスト ボックス 2"/>
            <p:cNvSpPr txBox="1">
              <a:spLocks noChangeArrowheads="1"/>
            </p:cNvSpPr>
            <p:nvPr/>
          </p:nvSpPr>
          <p:spPr bwMode="auto">
            <a:xfrm>
              <a:off x="2428226" y="1053859"/>
              <a:ext cx="95292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30-40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28343" y="2870134"/>
              <a:ext cx="9847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40-50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4" name="テキスト ボックス 2"/>
            <p:cNvSpPr txBox="1">
              <a:spLocks noChangeArrowheads="1"/>
            </p:cNvSpPr>
            <p:nvPr/>
          </p:nvSpPr>
          <p:spPr bwMode="auto">
            <a:xfrm>
              <a:off x="2428082" y="4695776"/>
              <a:ext cx="100623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50-60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5" name="テキスト ボックス 2"/>
            <p:cNvSpPr txBox="1">
              <a:spLocks noChangeArrowheads="1"/>
            </p:cNvSpPr>
            <p:nvPr/>
          </p:nvSpPr>
          <p:spPr bwMode="auto">
            <a:xfrm>
              <a:off x="4439281" y="1048533"/>
              <a:ext cx="103117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60-70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6" name="テキスト ボックス 2"/>
            <p:cNvSpPr txBox="1">
              <a:spLocks noChangeArrowheads="1"/>
            </p:cNvSpPr>
            <p:nvPr/>
          </p:nvSpPr>
          <p:spPr bwMode="auto">
            <a:xfrm>
              <a:off x="4428513" y="2869563"/>
              <a:ext cx="105788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70-80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7" name="テキスト ボックス 2"/>
            <p:cNvSpPr txBox="1">
              <a:spLocks noChangeArrowheads="1"/>
            </p:cNvSpPr>
            <p:nvPr/>
          </p:nvSpPr>
          <p:spPr bwMode="auto">
            <a:xfrm>
              <a:off x="4433695" y="4701101"/>
              <a:ext cx="102080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en-US" sz="1400" kern="100" dirty="0">
                  <a:effectLst/>
                  <a:latin typeface="+mn-ea"/>
                  <a:cs typeface="Times New Roman" panose="02020603050405020304" pitchFamily="18" charset="0"/>
                </a:rPr>
                <a:t>80-90 km</a:t>
              </a:r>
              <a:endParaRPr lang="ja-JP" sz="1400" kern="100" dirty="0">
                <a:effectLst/>
                <a:latin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テキスト ボックス 18"/>
          <p:cNvSpPr txBox="1"/>
          <p:nvPr/>
        </p:nvSpPr>
        <p:spPr>
          <a:xfrm>
            <a:off x="347132" y="423333"/>
            <a:ext cx="95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(</a:t>
            </a:r>
            <a:r>
              <a:rPr kumimoji="1" lang="en-US" altLang="ja-JP" sz="1600" dirty="0" err="1">
                <a:latin typeface="+mn-ea"/>
                <a:cs typeface="Times New Roman" panose="02020603050405020304" pitchFamily="18" charset="0"/>
              </a:rPr>
              <a:t>i</a:t>
            </a:r>
            <a:r>
              <a:rPr kumimoji="1" lang="en-US" altLang="ja-JP" sz="1600" dirty="0">
                <a:latin typeface="+mn-ea"/>
                <a:cs typeface="Times New Roman" panose="02020603050405020304" pitchFamily="18" charset="0"/>
              </a:rPr>
              <a:t>) 9 Hz</a:t>
            </a:r>
            <a:endParaRPr kumimoji="1" lang="ja-JP" altLang="en-US" sz="1600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2">
            <a:extLst>
              <a:ext uri="{FF2B5EF4-FFF2-40B4-BE49-F238E27FC236}">
                <a16:creationId xmlns:a16="http://schemas.microsoft.com/office/drawing/2014/main" id="{EC34454C-5633-4511-BFAC-8801964EC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668" y="7988935"/>
            <a:ext cx="4952682" cy="25391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Fig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ure S2</a:t>
            </a:r>
            <a:r>
              <a:rPr lang="ja-JP" altLang="en-US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en-US" altLang="ja-JP" sz="1050" kern="100" dirty="0">
                <a:effectLst/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continued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322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260</Words>
  <Application>Microsoft Office PowerPoint</Application>
  <PresentationFormat>画面に合わせる (4:3)</PresentationFormat>
  <Paragraphs>100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ＭＳ Ｐゴシック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中村 亮一</dc:creator>
  <cp:lastModifiedBy>亮一 中村</cp:lastModifiedBy>
  <cp:revision>17</cp:revision>
  <cp:lastPrinted>2019-04-24T02:08:48Z</cp:lastPrinted>
  <dcterms:created xsi:type="dcterms:W3CDTF">2019-04-24T01:56:28Z</dcterms:created>
  <dcterms:modified xsi:type="dcterms:W3CDTF">2019-04-28T21:49:55Z</dcterms:modified>
</cp:coreProperties>
</file>