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淡色スタイル 3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80" d="100"/>
          <a:sy n="80" d="100"/>
        </p:scale>
        <p:origin x="144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881F-4543-4C51-8DA9-26D0506DE6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F15A-6015-4540-BDA4-F27DCE3D1C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4851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881F-4543-4C51-8DA9-26D0506DE6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F15A-6015-4540-BDA4-F27DCE3D1C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0636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881F-4543-4C51-8DA9-26D0506DE6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F15A-6015-4540-BDA4-F27DCE3D1C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181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881F-4543-4C51-8DA9-26D0506DE6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F15A-6015-4540-BDA4-F27DCE3D1C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971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881F-4543-4C51-8DA9-26D0506DE6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F15A-6015-4540-BDA4-F27DCE3D1C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1209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881F-4543-4C51-8DA9-26D0506DE6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F15A-6015-4540-BDA4-F27DCE3D1C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4238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881F-4543-4C51-8DA9-26D0506DE6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F15A-6015-4540-BDA4-F27DCE3D1C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036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881F-4543-4C51-8DA9-26D0506DE6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F15A-6015-4540-BDA4-F27DCE3D1C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157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881F-4543-4C51-8DA9-26D0506DE6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F15A-6015-4540-BDA4-F27DCE3D1C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0866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881F-4543-4C51-8DA9-26D0506DE6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F15A-6015-4540-BDA4-F27DCE3D1C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8774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881F-4543-4C51-8DA9-26D0506DE6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F15A-6015-4540-BDA4-F27DCE3D1C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9651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4881F-4543-4C51-8DA9-26D0506DE6A9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BF15A-6015-4540-BDA4-F27DCE3D1C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040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B178B9B7-1D35-4A15-AC73-1D4F02E623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785449"/>
              </p:ext>
            </p:extLst>
          </p:nvPr>
        </p:nvGraphicFramePr>
        <p:xfrm>
          <a:off x="1524000" y="1025521"/>
          <a:ext cx="5832351" cy="4351347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688451">
                  <a:extLst>
                    <a:ext uri="{9D8B030D-6E8A-4147-A177-3AD203B41FA5}">
                      <a16:colId xmlns:a16="http://schemas.microsoft.com/office/drawing/2014/main" val="3266722654"/>
                    </a:ext>
                  </a:extLst>
                </a:gridCol>
                <a:gridCol w="3052567">
                  <a:extLst>
                    <a:ext uri="{9D8B030D-6E8A-4147-A177-3AD203B41FA5}">
                      <a16:colId xmlns:a16="http://schemas.microsoft.com/office/drawing/2014/main" val="1077842283"/>
                    </a:ext>
                  </a:extLst>
                </a:gridCol>
                <a:gridCol w="1026182">
                  <a:extLst>
                    <a:ext uri="{9D8B030D-6E8A-4147-A177-3AD203B41FA5}">
                      <a16:colId xmlns:a16="http://schemas.microsoft.com/office/drawing/2014/main" val="3508196564"/>
                    </a:ext>
                  </a:extLst>
                </a:gridCol>
                <a:gridCol w="1065151">
                  <a:extLst>
                    <a:ext uri="{9D8B030D-6E8A-4147-A177-3AD203B41FA5}">
                      <a16:colId xmlns:a16="http://schemas.microsoft.com/office/drawing/2014/main" val="1178130700"/>
                    </a:ext>
                  </a:extLst>
                </a:gridCol>
              </a:tblGrid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No.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Number of traces interporated or decimated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processing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direction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1446564375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10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interporation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&lt;--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507628390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10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interporation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&lt;--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1317847154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6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interporation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&lt;--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727843421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7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interporation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&lt;--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2747633450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6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interporation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&lt;--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1230798921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-1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decimation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&lt;--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996893119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-20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decimation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--&gt;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2997408610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-13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decimation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--&gt;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3889880003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-10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decimation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--&gt;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3980253972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-14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decimation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--&gt;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2628536381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-13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decimation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--&gt;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3513572373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12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-13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decimation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--&gt;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3217369767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13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-9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decimation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&lt;--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1918315323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-15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decimation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&lt;--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1556590100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-10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decimation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&lt;--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1918463270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-12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decimation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&lt;--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472807657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-6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decimation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&lt;--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1169245167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-6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decimation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&lt;--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531379816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19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-8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decimation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West --&gt; East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2252649960"/>
                  </a:ext>
                </a:extLst>
              </a:tr>
              <a:tr h="2072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Line 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</a:rPr>
                        <a:t>-12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decimation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West --&gt; East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907" marR="6907" marT="6907" marB="0" anchor="ctr"/>
                </a:tc>
                <a:extLst>
                  <a:ext uri="{0D108BD9-81ED-4DB2-BD59-A6C34878D82A}">
                    <a16:rowId xmlns:a16="http://schemas.microsoft.com/office/drawing/2014/main" val="15162298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4863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</TotalTime>
  <Words>167</Words>
  <Application>Microsoft Office PowerPoint</Application>
  <PresentationFormat>画面に合わせる (4:3)</PresentationFormat>
  <Paragraphs>84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Owner</dc:creator>
  <cp:lastModifiedBy>鶴 哲郎</cp:lastModifiedBy>
  <cp:revision>7</cp:revision>
  <dcterms:created xsi:type="dcterms:W3CDTF">2019-12-07T04:47:31Z</dcterms:created>
  <dcterms:modified xsi:type="dcterms:W3CDTF">2020-08-02T06:10:04Z</dcterms:modified>
</cp:coreProperties>
</file>