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97" r:id="rId2"/>
    <p:sldId id="498" r:id="rId3"/>
    <p:sldId id="499" r:id="rId4"/>
    <p:sldId id="500" r:id="rId5"/>
    <p:sldId id="50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1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C813-9410-404E-9E80-4CE2E402DD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FDD6-1F0C-4FEE-A42B-9CD6F157D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1905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C813-9410-404E-9E80-4CE2E402DD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FDD6-1F0C-4FEE-A42B-9CD6F157D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3198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C813-9410-404E-9E80-4CE2E402DD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FDD6-1F0C-4FEE-A42B-9CD6F157D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25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C813-9410-404E-9E80-4CE2E402DD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FDD6-1F0C-4FEE-A42B-9CD6F157D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055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C813-9410-404E-9E80-4CE2E402DD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FDD6-1F0C-4FEE-A42B-9CD6F157D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51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C813-9410-404E-9E80-4CE2E402DD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FDD6-1F0C-4FEE-A42B-9CD6F157D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7547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C813-9410-404E-9E80-4CE2E402DD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FDD6-1F0C-4FEE-A42B-9CD6F157D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5626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C813-9410-404E-9E80-4CE2E402DD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FDD6-1F0C-4FEE-A42B-9CD6F157D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2302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C813-9410-404E-9E80-4CE2E402DD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FDD6-1F0C-4FEE-A42B-9CD6F157D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884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C813-9410-404E-9E80-4CE2E402DD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FDD6-1F0C-4FEE-A42B-9CD6F157D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6520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C813-9410-404E-9E80-4CE2E402DD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FDD6-1F0C-4FEE-A42B-9CD6F157D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2590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FC813-9410-404E-9E80-4CE2E402DD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AFDD6-1F0C-4FEE-A42B-9CD6F157D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7395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9897AF5-84CF-4F6B-BBEC-56E20593CB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986" t="16182" r="5134" b="26724"/>
          <a:stretch/>
        </p:blipFill>
        <p:spPr>
          <a:xfrm>
            <a:off x="321536" y="919334"/>
            <a:ext cx="2231293" cy="391550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A4C82B3-8597-41FD-9165-565498A20D4A}"/>
              </a:ext>
            </a:extLst>
          </p:cNvPr>
          <p:cNvSpPr txBox="1"/>
          <p:nvPr/>
        </p:nvSpPr>
        <p:spPr>
          <a:xfrm>
            <a:off x="1083537" y="1009210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1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46B5C47B-F116-48E7-80FC-2F37BE6594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426" t="16068" r="5134" b="27294"/>
          <a:stretch/>
        </p:blipFill>
        <p:spPr>
          <a:xfrm>
            <a:off x="2552829" y="934964"/>
            <a:ext cx="2203939" cy="3884247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65A6FA1A-7E8A-483C-A8E2-FF2DAA50F8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672" t="16068" r="5888" b="27180"/>
          <a:stretch/>
        </p:blipFill>
        <p:spPr>
          <a:xfrm>
            <a:off x="4712672" y="934963"/>
            <a:ext cx="2203939" cy="3892063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F2EED996-CB8A-4251-A7E1-20DB4E3F43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924" t="16068" r="6013" b="27180"/>
          <a:stretch/>
        </p:blipFill>
        <p:spPr>
          <a:xfrm>
            <a:off x="6838461" y="934964"/>
            <a:ext cx="2180494" cy="3892063"/>
          </a:xfrm>
          <a:prstGeom prst="rect">
            <a:avLst/>
          </a:prstGeom>
        </p:spPr>
      </p:pic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530F2BE-EAC1-4C93-AA6C-86FF663FA9E3}"/>
              </a:ext>
            </a:extLst>
          </p:cNvPr>
          <p:cNvSpPr txBox="1"/>
          <p:nvPr/>
        </p:nvSpPr>
        <p:spPr>
          <a:xfrm>
            <a:off x="7662984" y="1009210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4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B607CE7-4124-4318-B2A5-28F15F379DD8}"/>
              </a:ext>
            </a:extLst>
          </p:cNvPr>
          <p:cNvSpPr txBox="1"/>
          <p:nvPr/>
        </p:nvSpPr>
        <p:spPr>
          <a:xfrm>
            <a:off x="5400427" y="1009210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D65C7F0-26D5-4EB0-AEFF-FAA424C7CABE}"/>
              </a:ext>
            </a:extLst>
          </p:cNvPr>
          <p:cNvSpPr txBox="1"/>
          <p:nvPr/>
        </p:nvSpPr>
        <p:spPr>
          <a:xfrm>
            <a:off x="3144844" y="1009210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2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A824361-8853-486E-9E6E-71087BEF85BF}"/>
              </a:ext>
            </a:extLst>
          </p:cNvPr>
          <p:cNvSpPr txBox="1"/>
          <p:nvPr/>
        </p:nvSpPr>
        <p:spPr>
          <a:xfrm rot="16200000">
            <a:off x="-555703" y="2744263"/>
            <a:ext cx="15082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Two-way 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traveltime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(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ms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)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2ADF0A54-CABB-4F17-916E-B1DE789E3F02}"/>
              </a:ext>
            </a:extLst>
          </p:cNvPr>
          <p:cNvGrpSpPr/>
          <p:nvPr/>
        </p:nvGrpSpPr>
        <p:grpSpPr>
          <a:xfrm>
            <a:off x="121532" y="709508"/>
            <a:ext cx="2142550" cy="244384"/>
            <a:chOff x="4135424" y="727713"/>
            <a:chExt cx="2421337" cy="244384"/>
          </a:xfrm>
        </p:grpSpPr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8AF836A1-ED30-45EC-B0AF-5C18B56ED843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4573CB27-FD5C-4238-98FD-1C491EB49743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08D25E43-0CA5-4616-AB0F-E09E169A46C9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EAB6A8C-2BF7-42EE-9DC1-C466BFC482E5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4" name="直線コネクタ 53">
              <a:extLst>
                <a:ext uri="{FF2B5EF4-FFF2-40B4-BE49-F238E27FC236}">
                  <a16:creationId xmlns:a16="http://schemas.microsoft.com/office/drawing/2014/main" id="{8A66465B-881F-4591-BF12-F6DDFE0DEF5C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コネクタ 54">
              <a:extLst>
                <a:ext uri="{FF2B5EF4-FFF2-40B4-BE49-F238E27FC236}">
                  <a16:creationId xmlns:a16="http://schemas.microsoft.com/office/drawing/2014/main" id="{89EBDB59-3157-4830-A6A3-22EE6D59E3ED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>
              <a:extLst>
                <a:ext uri="{FF2B5EF4-FFF2-40B4-BE49-F238E27FC236}">
                  <a16:creationId xmlns:a16="http://schemas.microsoft.com/office/drawing/2014/main" id="{6FE5F37F-1F0E-49C3-93D7-D5C04B6F06BC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A3715898-1C47-4AEB-9965-2071A4B6CDEF}"/>
              </a:ext>
            </a:extLst>
          </p:cNvPr>
          <p:cNvGrpSpPr/>
          <p:nvPr/>
        </p:nvGrpSpPr>
        <p:grpSpPr>
          <a:xfrm>
            <a:off x="2320519" y="713874"/>
            <a:ext cx="2142550" cy="244384"/>
            <a:chOff x="4135424" y="727713"/>
            <a:chExt cx="2421337" cy="244384"/>
          </a:xfrm>
        </p:grpSpPr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C9EEF1AC-6127-46F9-B34E-412EE36F19A3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E978839F-5C8C-4BF7-A71C-D7D0A77FF708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4C3CCD43-AC6E-49DF-B80F-BA1BD51F1065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48E0EC84-F7A6-4944-B0C2-41498DD0C5CF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F49FB36F-2041-4179-BFA3-AED1479B45C5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55854203-5551-4D0C-B764-BA1A5962CA05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06266B7B-71D2-491D-8C3D-4EBD0311A640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239D1117-163C-4B9A-84FF-AB1B1069FF67}"/>
              </a:ext>
            </a:extLst>
          </p:cNvPr>
          <p:cNvGrpSpPr/>
          <p:nvPr/>
        </p:nvGrpSpPr>
        <p:grpSpPr>
          <a:xfrm>
            <a:off x="4529547" y="724191"/>
            <a:ext cx="2142550" cy="244384"/>
            <a:chOff x="4135424" y="727713"/>
            <a:chExt cx="2421337" cy="244384"/>
          </a:xfrm>
        </p:grpSpPr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33B39E1E-1FD9-4CF0-A82D-E70CB2238024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9E597B10-7DD3-4113-8876-7BC4FC7EAC7B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AD5C488C-08DE-4ADD-A50F-A23BD461B227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868C1D5F-7A9D-49AA-ACAD-D0D02BA2796B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0" name="直線コネクタ 69">
              <a:extLst>
                <a:ext uri="{FF2B5EF4-FFF2-40B4-BE49-F238E27FC236}">
                  <a16:creationId xmlns:a16="http://schemas.microsoft.com/office/drawing/2014/main" id="{CBC3D6DF-F8AD-413B-AC7F-4B67226814F1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コネクタ 70">
              <a:extLst>
                <a:ext uri="{FF2B5EF4-FFF2-40B4-BE49-F238E27FC236}">
                  <a16:creationId xmlns:a16="http://schemas.microsoft.com/office/drawing/2014/main" id="{89A371C4-5331-4A8C-8FA7-BCEBCBC3286C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コネクタ 71">
              <a:extLst>
                <a:ext uri="{FF2B5EF4-FFF2-40B4-BE49-F238E27FC236}">
                  <a16:creationId xmlns:a16="http://schemas.microsoft.com/office/drawing/2014/main" id="{540BB269-EE5B-41ED-9163-A1613CC8ACD8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FB556048-C6FB-4292-A7F1-6D7940D9D7BE}"/>
              </a:ext>
            </a:extLst>
          </p:cNvPr>
          <p:cNvGrpSpPr/>
          <p:nvPr/>
        </p:nvGrpSpPr>
        <p:grpSpPr>
          <a:xfrm>
            <a:off x="6646416" y="722152"/>
            <a:ext cx="2142550" cy="244384"/>
            <a:chOff x="4135424" y="727713"/>
            <a:chExt cx="2421337" cy="244384"/>
          </a:xfrm>
        </p:grpSpPr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90AF98A7-129D-4CE1-AAAA-CE673E2D4B06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89A38B8B-59A5-4778-AEDD-1475C94ECB67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4F22740E-048D-4B01-A10A-554A94A6A236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38B11B91-4B3A-46AD-9021-BA8D4625D5E6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直線コネクタ 77">
              <a:extLst>
                <a:ext uri="{FF2B5EF4-FFF2-40B4-BE49-F238E27FC236}">
                  <a16:creationId xmlns:a16="http://schemas.microsoft.com/office/drawing/2014/main" id="{D14849C6-0E56-4225-8428-229ED2E90DEB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コネクタ 78">
              <a:extLst>
                <a:ext uri="{FF2B5EF4-FFF2-40B4-BE49-F238E27FC236}">
                  <a16:creationId xmlns:a16="http://schemas.microsoft.com/office/drawing/2014/main" id="{141DA129-302E-40F9-B1FE-41840B693ECB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コネクタ 79">
              <a:extLst>
                <a:ext uri="{FF2B5EF4-FFF2-40B4-BE49-F238E27FC236}">
                  <a16:creationId xmlns:a16="http://schemas.microsoft.com/office/drawing/2014/main" id="{B6D7DE95-BEAD-42D0-AF60-BA40B992CE6E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40000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C3EEAAD-1E3A-4FEA-8772-A0CDB158B9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796" t="16000" r="4883" b="27179"/>
          <a:stretch/>
        </p:blipFill>
        <p:spPr>
          <a:xfrm>
            <a:off x="382944" y="987864"/>
            <a:ext cx="2258646" cy="389675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C1E36C2-8656-4EF0-8722-5AF7E384B3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175" t="16000" r="5636" b="27179"/>
          <a:stretch/>
        </p:blipFill>
        <p:spPr>
          <a:xfrm>
            <a:off x="2572376" y="987864"/>
            <a:ext cx="2188308" cy="389675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A37DC7A-FB0C-450E-B9BE-73B38F191C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924" t="16000" r="5385" b="27179"/>
          <a:stretch/>
        </p:blipFill>
        <p:spPr>
          <a:xfrm>
            <a:off x="4723840" y="987864"/>
            <a:ext cx="2219571" cy="389675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89F67F6-18C8-41F0-B934-D3F0EF7562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658" t="15955" r="4883" b="27293"/>
          <a:stretch/>
        </p:blipFill>
        <p:spPr>
          <a:xfrm>
            <a:off x="6846285" y="987864"/>
            <a:ext cx="2267244" cy="389206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F983439-184D-4A79-A318-BE5D444E152B}"/>
              </a:ext>
            </a:extLst>
          </p:cNvPr>
          <p:cNvSpPr txBox="1"/>
          <p:nvPr/>
        </p:nvSpPr>
        <p:spPr>
          <a:xfrm>
            <a:off x="7534430" y="1058202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 8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FD6AD7-460A-4CB4-9CFC-2317C564D067}"/>
              </a:ext>
            </a:extLst>
          </p:cNvPr>
          <p:cNvSpPr txBox="1"/>
          <p:nvPr/>
        </p:nvSpPr>
        <p:spPr>
          <a:xfrm>
            <a:off x="5387762" y="1058202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 7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1288CB9-0909-480E-9007-04770CB0C5EE}"/>
              </a:ext>
            </a:extLst>
          </p:cNvPr>
          <p:cNvSpPr txBox="1"/>
          <p:nvPr/>
        </p:nvSpPr>
        <p:spPr>
          <a:xfrm>
            <a:off x="3205032" y="1058202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 6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8E38B6B-073C-46DE-8823-C517C3B58507}"/>
              </a:ext>
            </a:extLst>
          </p:cNvPr>
          <p:cNvSpPr txBox="1"/>
          <p:nvPr/>
        </p:nvSpPr>
        <p:spPr>
          <a:xfrm>
            <a:off x="1093757" y="1058202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 5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9BF9F13-E0C2-45A1-83AE-DFFCA894FC47}"/>
              </a:ext>
            </a:extLst>
          </p:cNvPr>
          <p:cNvSpPr txBox="1"/>
          <p:nvPr/>
        </p:nvSpPr>
        <p:spPr>
          <a:xfrm rot="16200000">
            <a:off x="-442947" y="2551761"/>
            <a:ext cx="15082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Two-way 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traveltime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(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ms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)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FF1C1D7-4FB6-47DD-9AEF-98DA780F6489}"/>
              </a:ext>
            </a:extLst>
          </p:cNvPr>
          <p:cNvGrpSpPr/>
          <p:nvPr/>
        </p:nvGrpSpPr>
        <p:grpSpPr>
          <a:xfrm>
            <a:off x="197157" y="778258"/>
            <a:ext cx="2142550" cy="244384"/>
            <a:chOff x="4135424" y="727713"/>
            <a:chExt cx="2421337" cy="244384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73541DF1-CB26-433D-BA0E-BCBD9763AA5A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8F1DA06-367E-47C5-AD71-2AA07032A5C3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CF5D498C-0A37-4D60-B7DF-9216F6A33DFB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0AD092CF-1C14-480A-8BFA-AA6E9EFB955A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00A521CE-E897-40BB-B685-DB552390D0D0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F86C6107-3858-463E-B869-A8FD83D25F54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7D526548-96C6-4BEA-9347-054707CC0041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AE9299EF-C625-41CC-9984-99F0E496A352}"/>
              </a:ext>
            </a:extLst>
          </p:cNvPr>
          <p:cNvGrpSpPr/>
          <p:nvPr/>
        </p:nvGrpSpPr>
        <p:grpSpPr>
          <a:xfrm>
            <a:off x="2354894" y="761999"/>
            <a:ext cx="2142550" cy="244384"/>
            <a:chOff x="4135424" y="727713"/>
            <a:chExt cx="2421337" cy="244384"/>
          </a:xfrm>
        </p:grpSpPr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0184439D-6600-40EA-ABFE-75E284228D66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D598AD7F-4189-4996-9CAF-A6EBB848763B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EB94FDD7-8AD9-4617-B0F4-F69DEB842283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AF8DE2C5-EAA6-40F8-A341-B7980B8F5B32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7DFD720D-54A4-40D6-815C-11B5CFE60D4E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07B4E7F7-78B2-43B9-8836-03C66C0E8023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970F30CF-BE67-44CB-8E8B-909C4A828B08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2679F965-124C-4668-BF28-05D3AB1E2867}"/>
              </a:ext>
            </a:extLst>
          </p:cNvPr>
          <p:cNvGrpSpPr/>
          <p:nvPr/>
        </p:nvGrpSpPr>
        <p:grpSpPr>
          <a:xfrm>
            <a:off x="4522672" y="765441"/>
            <a:ext cx="2142550" cy="244384"/>
            <a:chOff x="4135424" y="727713"/>
            <a:chExt cx="2421337" cy="244384"/>
          </a:xfrm>
        </p:grpSpPr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D4FE3C79-0103-458A-BD53-C2C1BC9C701D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DFEBE680-B5BC-42B0-BD2B-BE95CF7CF723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01511DB4-7AC4-4394-ADFA-712B0C7986C3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C5A85D8B-458B-469D-835C-A83E43C91FDB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6242728C-DFF6-4B98-9DBD-A3B8C2FB7300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E9B19F08-32F6-41F0-B2B0-9B5ED2C6BF85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>
              <a:extLst>
                <a:ext uri="{FF2B5EF4-FFF2-40B4-BE49-F238E27FC236}">
                  <a16:creationId xmlns:a16="http://schemas.microsoft.com/office/drawing/2014/main" id="{EC9A3B65-BB56-479D-B9F5-0E7662F2B426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E0448143-1AAC-4966-906F-C44466E34CF6}"/>
              </a:ext>
            </a:extLst>
          </p:cNvPr>
          <p:cNvGrpSpPr/>
          <p:nvPr/>
        </p:nvGrpSpPr>
        <p:grpSpPr>
          <a:xfrm>
            <a:off x="6667041" y="770277"/>
            <a:ext cx="2142550" cy="244384"/>
            <a:chOff x="4135424" y="727713"/>
            <a:chExt cx="2421337" cy="244384"/>
          </a:xfrm>
        </p:grpSpPr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9DA6A8A4-B3B0-43F4-BBB4-17579DAE600A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1606D2E5-0C2A-487B-B3F0-0E7CD43E926E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BF70B672-77E6-4A4E-852D-B55027FFF49E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806602EE-DFEA-44A6-9698-A6E730068B15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1" name="直線コネクタ 40">
              <a:extLst>
                <a:ext uri="{FF2B5EF4-FFF2-40B4-BE49-F238E27FC236}">
                  <a16:creationId xmlns:a16="http://schemas.microsoft.com/office/drawing/2014/main" id="{44B9322B-31BD-408D-AE72-08537575AA29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F474AE35-92CE-416A-AA1A-FFA36A0E1AE9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7B91F69C-A477-4865-9B40-8C2994733CAA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10922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BF5295E-BB16-4359-B2D2-FC9F57F102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986" t="15955" r="5636" b="27293"/>
          <a:stretch/>
        </p:blipFill>
        <p:spPr>
          <a:xfrm>
            <a:off x="334381" y="1016000"/>
            <a:ext cx="2200032" cy="3892061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F5BEC8C-4C0F-46BD-9D4E-F8FE1FC7B7FC}"/>
              </a:ext>
            </a:extLst>
          </p:cNvPr>
          <p:cNvSpPr txBox="1"/>
          <p:nvPr/>
        </p:nvSpPr>
        <p:spPr>
          <a:xfrm>
            <a:off x="988920" y="1101744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9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05AD5A3-5FC6-436C-BB99-1AB4AF5749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149" t="15955" r="5386" b="27293"/>
          <a:stretch/>
        </p:blipFill>
        <p:spPr>
          <a:xfrm>
            <a:off x="2535084" y="1016000"/>
            <a:ext cx="2205503" cy="389206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412B72A-2CA9-48F8-B45F-B0310E7521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174" t="16000" r="5386" b="27294"/>
          <a:stretch/>
        </p:blipFill>
        <p:spPr>
          <a:xfrm>
            <a:off x="4741258" y="1011309"/>
            <a:ext cx="2203939" cy="38889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DA3EBB3-D163-441D-BC63-F366A0800E4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048" t="15955" r="5235" b="27293"/>
          <a:stretch/>
        </p:blipFill>
        <p:spPr>
          <a:xfrm>
            <a:off x="6905676" y="1000369"/>
            <a:ext cx="2221132" cy="389206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770C5A0-EBF3-4790-B904-080E2089BF7D}"/>
              </a:ext>
            </a:extLst>
          </p:cNvPr>
          <p:cNvSpPr txBox="1"/>
          <p:nvPr/>
        </p:nvSpPr>
        <p:spPr>
          <a:xfrm>
            <a:off x="7686040" y="1101744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12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1D2F045-F4EF-4501-8105-34C9CDACCA63}"/>
              </a:ext>
            </a:extLst>
          </p:cNvPr>
          <p:cNvSpPr txBox="1"/>
          <p:nvPr/>
        </p:nvSpPr>
        <p:spPr>
          <a:xfrm>
            <a:off x="3128664" y="1102410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 10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F680F41-AAE0-4366-8923-903FC173D6AB}"/>
              </a:ext>
            </a:extLst>
          </p:cNvPr>
          <p:cNvSpPr txBox="1"/>
          <p:nvPr/>
        </p:nvSpPr>
        <p:spPr>
          <a:xfrm>
            <a:off x="5460663" y="1101744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 11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08A4D48-74A3-4AB4-AF58-98DA085CA350}"/>
              </a:ext>
            </a:extLst>
          </p:cNvPr>
          <p:cNvSpPr txBox="1"/>
          <p:nvPr/>
        </p:nvSpPr>
        <p:spPr>
          <a:xfrm rot="16200000">
            <a:off x="-515511" y="2551761"/>
            <a:ext cx="15082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Two-way 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traveltime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(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ms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)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D5B2C0E-3781-4933-9E26-5DA60CAFA825}"/>
              </a:ext>
            </a:extLst>
          </p:cNvPr>
          <p:cNvGrpSpPr/>
          <p:nvPr/>
        </p:nvGrpSpPr>
        <p:grpSpPr>
          <a:xfrm>
            <a:off x="135282" y="805758"/>
            <a:ext cx="2142550" cy="244384"/>
            <a:chOff x="4135424" y="727713"/>
            <a:chExt cx="2421337" cy="244384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F5D55EB-E98E-4886-BE47-968DC763FE28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7B05AB14-B520-4F50-826D-03E5F3B748E5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2F857D21-B15E-4B2A-9FB2-BE0F13129157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E85FEEE7-41BC-4A15-AF96-55709BF8C3EB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27D90E23-1854-419C-9958-46659E43C58A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B3CB5425-6830-4660-8350-01BF545F4956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93801E6D-7662-4CCA-9711-B2C848BF1A6A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891B984B-D5B6-459C-8929-4E6D09B7FEDA}"/>
              </a:ext>
            </a:extLst>
          </p:cNvPr>
          <p:cNvGrpSpPr/>
          <p:nvPr/>
        </p:nvGrpSpPr>
        <p:grpSpPr>
          <a:xfrm>
            <a:off x="2327394" y="803249"/>
            <a:ext cx="2142550" cy="244384"/>
            <a:chOff x="4135424" y="727713"/>
            <a:chExt cx="2421337" cy="244384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8341684E-6E13-4C5F-850D-296233F23CEB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14F4ABBA-00EE-49E0-9C7F-2CEB96EE3A8D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D4979F3C-8D9C-40D9-97DD-4F2AD23D23B1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9E250494-6C32-4078-8ED6-6BE7C3EDF808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56EBB05C-1BF6-41F7-87D5-3ADC2832B36A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6370D0D7-BA63-420A-9C3C-A777B553BBD2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E0AA9F8F-3198-4163-A8F4-28FF93FA8356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28B805F4-FF88-4C43-9C71-BB72B9A7301B}"/>
              </a:ext>
            </a:extLst>
          </p:cNvPr>
          <p:cNvGrpSpPr/>
          <p:nvPr/>
        </p:nvGrpSpPr>
        <p:grpSpPr>
          <a:xfrm>
            <a:off x="4529547" y="792941"/>
            <a:ext cx="2142550" cy="244384"/>
            <a:chOff x="4135424" y="727713"/>
            <a:chExt cx="2421337" cy="244384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ADDF2A9B-EB62-42C7-8300-CC1DC75F0253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45CF531C-E2DA-491A-9587-A70D8142A079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DF76A36F-1217-4F56-B844-B0582A9AA63D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2DE31406-F752-43EE-AE79-D52971FE0315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8CA079DF-31F0-4EB2-BDB4-4EC7D426821E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57CDF4DD-1AF1-4303-8268-D7A0BABD8E4F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3B4DBEFD-C1FA-490F-B1DB-28F755A81535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F9505600-8954-42E7-AD2A-D1ACC24F4EB1}"/>
              </a:ext>
            </a:extLst>
          </p:cNvPr>
          <p:cNvGrpSpPr/>
          <p:nvPr/>
        </p:nvGrpSpPr>
        <p:grpSpPr>
          <a:xfrm>
            <a:off x="6694541" y="784027"/>
            <a:ext cx="2142550" cy="244384"/>
            <a:chOff x="4135424" y="727713"/>
            <a:chExt cx="2421337" cy="244384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28C2F4C8-3447-4719-A296-DEF690CE4368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A514C667-7D72-4745-B4EA-2E7C8545100E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5F14BDCD-79D5-441E-982C-641C6351A11D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6B51E507-E7E9-4CF4-A63E-588C850B5AA0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直線コネクタ 39">
              <a:extLst>
                <a:ext uri="{FF2B5EF4-FFF2-40B4-BE49-F238E27FC236}">
                  <a16:creationId xmlns:a16="http://schemas.microsoft.com/office/drawing/2014/main" id="{E01D99E3-24D8-4755-83AC-C53EF16753FB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コネクタ 40">
              <a:extLst>
                <a:ext uri="{FF2B5EF4-FFF2-40B4-BE49-F238E27FC236}">
                  <a16:creationId xmlns:a16="http://schemas.microsoft.com/office/drawing/2014/main" id="{FEADAE35-1C07-46E9-91C3-75E2829AED43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F4ABA622-3331-488F-9B18-01A145A7D320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93384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BB6C8FF-67DD-4F17-9C89-06F4469126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174" t="16000" r="6014" b="27294"/>
          <a:stretch/>
        </p:blipFill>
        <p:spPr>
          <a:xfrm>
            <a:off x="321538" y="987865"/>
            <a:ext cx="2164862" cy="388893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97E3116-E1D4-4524-85EA-B5F2FA3265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300" t="16000" r="5386" b="27294"/>
          <a:stretch/>
        </p:blipFill>
        <p:spPr>
          <a:xfrm>
            <a:off x="2505379" y="987865"/>
            <a:ext cx="2196125" cy="388893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B39973-E565-4D9A-894B-6DE3C1F3BF4F}"/>
              </a:ext>
            </a:extLst>
          </p:cNvPr>
          <p:cNvSpPr txBox="1"/>
          <p:nvPr/>
        </p:nvSpPr>
        <p:spPr>
          <a:xfrm>
            <a:off x="986234" y="1061553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13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30FCF8C-3BF2-4412-9ACD-D70CE45E9D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924" t="16000" r="6013" b="27179"/>
          <a:stretch/>
        </p:blipFill>
        <p:spPr>
          <a:xfrm>
            <a:off x="4657964" y="987865"/>
            <a:ext cx="2180494" cy="389675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EEA5856-DF31-4737-8AE3-E9D48F2BFB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313" t="15956" r="5511" b="27407"/>
          <a:stretch/>
        </p:blipFill>
        <p:spPr>
          <a:xfrm>
            <a:off x="6852639" y="987865"/>
            <a:ext cx="2187527" cy="388424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6111D91-4644-477B-B637-0E315F5D4557}"/>
              </a:ext>
            </a:extLst>
          </p:cNvPr>
          <p:cNvSpPr txBox="1"/>
          <p:nvPr/>
        </p:nvSpPr>
        <p:spPr>
          <a:xfrm>
            <a:off x="7512088" y="1061553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16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90CD49B-1A14-46FA-85CE-524A1FDF341B}"/>
              </a:ext>
            </a:extLst>
          </p:cNvPr>
          <p:cNvSpPr txBox="1"/>
          <p:nvPr/>
        </p:nvSpPr>
        <p:spPr>
          <a:xfrm>
            <a:off x="3220318" y="1061553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14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99DAD78-7320-4E29-8921-8B5F15F36973}"/>
              </a:ext>
            </a:extLst>
          </p:cNvPr>
          <p:cNvSpPr txBox="1"/>
          <p:nvPr/>
        </p:nvSpPr>
        <p:spPr>
          <a:xfrm>
            <a:off x="5411978" y="1061553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15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083A6BC-1155-4706-8160-0FBB6BE52287}"/>
              </a:ext>
            </a:extLst>
          </p:cNvPr>
          <p:cNvSpPr txBox="1"/>
          <p:nvPr/>
        </p:nvSpPr>
        <p:spPr>
          <a:xfrm rot="16200000">
            <a:off x="-555703" y="2551761"/>
            <a:ext cx="15082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Two-way 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traveltime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(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ms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)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7C06C93-347A-418E-9992-1FD2D5062D26}"/>
              </a:ext>
            </a:extLst>
          </p:cNvPr>
          <p:cNvGrpSpPr/>
          <p:nvPr/>
        </p:nvGrpSpPr>
        <p:grpSpPr>
          <a:xfrm>
            <a:off x="114657" y="785133"/>
            <a:ext cx="2142550" cy="244384"/>
            <a:chOff x="4135424" y="727713"/>
            <a:chExt cx="2421337" cy="244384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FA94979-D8B7-43B5-AA35-4E87D49E3932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71E914BB-A6C8-4D8C-A5BF-A99D424422F3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FED300FA-1F12-493F-AA79-23E1565428AE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353340BF-868B-477B-A1F1-FF48CF2FD6BE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292E4197-BD87-40D2-8136-6A34207FB07B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C2664ABF-1766-4908-BB67-F0D617D2650E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D663E73C-3322-4651-BE53-87F16C8AC5F2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99C0C6E8-41A7-4575-BCE4-EEB934752BE3}"/>
              </a:ext>
            </a:extLst>
          </p:cNvPr>
          <p:cNvGrpSpPr/>
          <p:nvPr/>
        </p:nvGrpSpPr>
        <p:grpSpPr>
          <a:xfrm>
            <a:off x="2299894" y="775749"/>
            <a:ext cx="2142550" cy="244384"/>
            <a:chOff x="4135424" y="727713"/>
            <a:chExt cx="2421337" cy="244384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5E35A401-1856-4B98-9F5A-88DC842773B3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66F19909-6654-44CA-87FF-E2EE6F75A0A7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1DC3FAE0-A0F7-4AEB-B40C-DD83A69AF383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538B3E92-1D5A-4B5B-BA5A-4D8FC5ABC8A8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74B5F141-9943-4396-85D1-8A9B9FED92FD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0226138A-EB89-4FB3-8D01-7410759CE49C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DCCFBDFF-DBB4-414C-9EF8-223D66885013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72480711-00F6-469F-B02B-97DF1BEE0B1D}"/>
              </a:ext>
            </a:extLst>
          </p:cNvPr>
          <p:cNvGrpSpPr/>
          <p:nvPr/>
        </p:nvGrpSpPr>
        <p:grpSpPr>
          <a:xfrm>
            <a:off x="4460797" y="772316"/>
            <a:ext cx="2142550" cy="244384"/>
            <a:chOff x="4135424" y="727713"/>
            <a:chExt cx="2421337" cy="244384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F079D934-5382-4D7D-97A4-5306AB510757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2C9E4958-75B7-40A0-899E-89E1D5190C36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80B58465-2347-4053-96EF-1A4CFBD88D48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BFBEAFBD-4166-4E7E-937F-04E5FBE0FFE6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DA70B7AE-B334-4C9D-81B5-212F4D0D1A81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50CE2F63-3E77-4413-A5C0-24A2F67564AA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9DE73A1C-F394-4B90-9FD2-7B2A528B34D3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B5009A85-A321-46A5-9F03-3F9E785C9838}"/>
              </a:ext>
            </a:extLst>
          </p:cNvPr>
          <p:cNvGrpSpPr/>
          <p:nvPr/>
        </p:nvGrpSpPr>
        <p:grpSpPr>
          <a:xfrm>
            <a:off x="6632666" y="770277"/>
            <a:ext cx="2142550" cy="244384"/>
            <a:chOff x="4135424" y="727713"/>
            <a:chExt cx="2421337" cy="244384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4B1AC048-514C-4AC3-9221-294D85F789B4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89AD7513-0CE3-42BD-A994-BDAA25E2F3A1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67E941E2-72E2-47CB-BF50-E099916DDF5A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E47D6CE0-67CE-46C4-8A53-5E827119905C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直線コネクタ 39">
              <a:extLst>
                <a:ext uri="{FF2B5EF4-FFF2-40B4-BE49-F238E27FC236}">
                  <a16:creationId xmlns:a16="http://schemas.microsoft.com/office/drawing/2014/main" id="{BB250258-B9BF-4799-BB97-E9F13279E355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コネクタ 40">
              <a:extLst>
                <a:ext uri="{FF2B5EF4-FFF2-40B4-BE49-F238E27FC236}">
                  <a16:creationId xmlns:a16="http://schemas.microsoft.com/office/drawing/2014/main" id="{166B38F0-2BBD-470B-B6D3-27ECE0A064FE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E7D31F62-B3F2-4F83-B019-E1604F031B8F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1573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5B4E50F-E410-4A51-9D76-46986742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987" t="16068" r="5887" b="27294"/>
          <a:stretch/>
        </p:blipFill>
        <p:spPr>
          <a:xfrm>
            <a:off x="355591" y="1086337"/>
            <a:ext cx="2184401" cy="388424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75CCA22-6875-4360-9BE9-CE1D6732CE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049" t="16000" r="6013" b="27294"/>
          <a:stretch/>
        </p:blipFill>
        <p:spPr>
          <a:xfrm>
            <a:off x="2537762" y="1081649"/>
            <a:ext cx="2172678" cy="388893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57AFCD90-A893-45ED-88B2-0471E40E66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174" t="16000" r="6139" b="27179"/>
          <a:stretch/>
        </p:blipFill>
        <p:spPr>
          <a:xfrm>
            <a:off x="4718255" y="1081648"/>
            <a:ext cx="2157046" cy="389675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0053D88-41CC-46A1-94F6-7C1B016CAF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426" t="15907" r="6139" b="27180"/>
          <a:stretch/>
        </p:blipFill>
        <p:spPr>
          <a:xfrm>
            <a:off x="6888703" y="1085222"/>
            <a:ext cx="2141416" cy="390311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DCAFEEC-C55B-47B3-99D6-F3530CFA599B}"/>
              </a:ext>
            </a:extLst>
          </p:cNvPr>
          <p:cNvSpPr txBox="1"/>
          <p:nvPr/>
        </p:nvSpPr>
        <p:spPr>
          <a:xfrm>
            <a:off x="1043346" y="1151987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17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6F19735-8BA1-4AEC-B7BA-D243855C46C0}"/>
              </a:ext>
            </a:extLst>
          </p:cNvPr>
          <p:cNvSpPr txBox="1"/>
          <p:nvPr/>
        </p:nvSpPr>
        <p:spPr>
          <a:xfrm>
            <a:off x="7513934" y="1172083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20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2684D9-7384-47D2-91F6-C1C80BCED2A6}"/>
              </a:ext>
            </a:extLst>
          </p:cNvPr>
          <p:cNvSpPr txBox="1"/>
          <p:nvPr/>
        </p:nvSpPr>
        <p:spPr>
          <a:xfrm>
            <a:off x="3221609" y="1151987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18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880C8E4-7C1D-4141-9A89-03B49805B8C8}"/>
              </a:ext>
            </a:extLst>
          </p:cNvPr>
          <p:cNvSpPr txBox="1"/>
          <p:nvPr/>
        </p:nvSpPr>
        <p:spPr>
          <a:xfrm>
            <a:off x="5419408" y="1151987"/>
            <a:ext cx="890954" cy="375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Line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19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F27018C-9702-4BE5-BAEC-BF72F94B3B39}"/>
              </a:ext>
            </a:extLst>
          </p:cNvPr>
          <p:cNvSpPr txBox="1"/>
          <p:nvPr/>
        </p:nvSpPr>
        <p:spPr>
          <a:xfrm rot="16200000">
            <a:off x="-495415" y="2551761"/>
            <a:ext cx="15082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Two-way 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traveltime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(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ms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)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1E933B30-249D-4F95-A6B6-BD2E78CBA496}"/>
              </a:ext>
            </a:extLst>
          </p:cNvPr>
          <p:cNvGrpSpPr/>
          <p:nvPr/>
        </p:nvGrpSpPr>
        <p:grpSpPr>
          <a:xfrm>
            <a:off x="157949" y="867626"/>
            <a:ext cx="2142550" cy="244384"/>
            <a:chOff x="4135424" y="727713"/>
            <a:chExt cx="2421337" cy="244384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8A628911-88EB-4728-946D-5AAF7717DC9B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F52ACE56-6EC7-4C1A-BC30-FF92082DEF50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FD060EAE-4E26-4120-A1E1-DC9B2766AD52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4E1B730E-BF48-4131-ABD5-9A4773CD3EE2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E1FF8977-D651-49A5-8524-EADD55961965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17883199-2F4E-4A08-8789-3247505C103B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571863BC-9230-4E26-81B8-AC1A448404B7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21CC455C-3B7D-4A7B-AFD2-A38C28391BAB}"/>
              </a:ext>
            </a:extLst>
          </p:cNvPr>
          <p:cNvGrpSpPr/>
          <p:nvPr/>
        </p:nvGrpSpPr>
        <p:grpSpPr>
          <a:xfrm>
            <a:off x="2334269" y="871999"/>
            <a:ext cx="2142550" cy="244384"/>
            <a:chOff x="4135424" y="727713"/>
            <a:chExt cx="2421337" cy="244384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66B96FD6-026D-4927-8FD9-C6FFFFC4A905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D9799676-B4D9-4425-9A1B-DBC15833FAC3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38EA4DE8-93B9-428C-A2D9-395C9F3EA155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526D41C5-2DA0-46FD-A70E-8CBE664B338F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85449B6E-A9CD-418A-9241-18923EE33C55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0A75C68D-EB91-4C25-8FC1-13C102FD015C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CC4F3C55-19DE-4CE8-9692-A1777FC78710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B2206A73-6C09-43E3-A839-F57E22AB9A6B}"/>
              </a:ext>
            </a:extLst>
          </p:cNvPr>
          <p:cNvGrpSpPr/>
          <p:nvPr/>
        </p:nvGrpSpPr>
        <p:grpSpPr>
          <a:xfrm>
            <a:off x="4502047" y="861691"/>
            <a:ext cx="2142550" cy="244384"/>
            <a:chOff x="4135424" y="727713"/>
            <a:chExt cx="2421337" cy="244384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3FE1AFA2-E894-4A76-9C85-58CED12A386B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E087FCFF-8752-47F4-B457-5B44E537E9FA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91A8E93C-4175-48E5-B612-6127245A05B1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D9C8AD4A-3A5D-4F41-B3F8-430A44419B19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9EB5D561-79CA-460E-9C81-17580CE1BE57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5C556983-835D-4DE7-81AC-275AB21BBEBC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51E0AF70-F989-4AC7-B9F7-6D4D235A051D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D688413A-FC00-4376-8405-7F2172AB39C2}"/>
              </a:ext>
            </a:extLst>
          </p:cNvPr>
          <p:cNvGrpSpPr/>
          <p:nvPr/>
        </p:nvGrpSpPr>
        <p:grpSpPr>
          <a:xfrm>
            <a:off x="6660166" y="866530"/>
            <a:ext cx="2142550" cy="244384"/>
            <a:chOff x="4135424" y="727713"/>
            <a:chExt cx="2421337" cy="244384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4531219D-EF46-4696-93AD-D0857495928F}"/>
                </a:ext>
              </a:extLst>
            </p:cNvPr>
            <p:cNvSpPr txBox="1"/>
            <p:nvPr/>
          </p:nvSpPr>
          <p:spPr>
            <a:xfrm>
              <a:off x="4135424" y="759346"/>
              <a:ext cx="791033" cy="212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kumimoji="1" lang="en-US" altLang="ja-JP" sz="1000" dirty="0"/>
                <a:t>Shot No.</a:t>
              </a:r>
              <a:endParaRPr kumimoji="1" lang="ja-JP" altLang="en-US" sz="1000" dirty="0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A223CB03-11E9-4BC6-8B2F-EF46C1819541}"/>
                </a:ext>
              </a:extLst>
            </p:cNvPr>
            <p:cNvSpPr txBox="1"/>
            <p:nvPr/>
          </p:nvSpPr>
          <p:spPr>
            <a:xfrm>
              <a:off x="4806402" y="727713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C7C3C4E6-864C-4D36-BF84-B5BA3A2F30A3}"/>
                </a:ext>
              </a:extLst>
            </p:cNvPr>
            <p:cNvSpPr txBox="1"/>
            <p:nvPr/>
          </p:nvSpPr>
          <p:spPr>
            <a:xfrm>
              <a:off x="5493434" y="729114"/>
              <a:ext cx="4219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13A0DC5B-1514-4EEC-903F-2F733F37F1A0}"/>
                </a:ext>
              </a:extLst>
            </p:cNvPr>
            <p:cNvSpPr txBox="1"/>
            <p:nvPr/>
          </p:nvSpPr>
          <p:spPr>
            <a:xfrm>
              <a:off x="6163397" y="728931"/>
              <a:ext cx="3933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直線コネクタ 39">
              <a:extLst>
                <a:ext uri="{FF2B5EF4-FFF2-40B4-BE49-F238E27FC236}">
                  <a16:creationId xmlns:a16="http://schemas.microsoft.com/office/drawing/2014/main" id="{3527C55D-270C-4D66-A16F-A7087F7222D8}"/>
                </a:ext>
              </a:extLst>
            </p:cNvPr>
            <p:cNvCxnSpPr/>
            <p:nvPr/>
          </p:nvCxnSpPr>
          <p:spPr>
            <a:xfrm>
              <a:off x="4968416" y="901544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コネクタ 40">
              <a:extLst>
                <a:ext uri="{FF2B5EF4-FFF2-40B4-BE49-F238E27FC236}">
                  <a16:creationId xmlns:a16="http://schemas.microsoft.com/office/drawing/2014/main" id="{A66656E1-1861-4702-9A9D-BCD7EED9AF14}"/>
                </a:ext>
              </a:extLst>
            </p:cNvPr>
            <p:cNvCxnSpPr/>
            <p:nvPr/>
          </p:nvCxnSpPr>
          <p:spPr>
            <a:xfrm>
              <a:off x="5649902" y="898017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4CED8FF1-0DDE-4DB6-9138-EC2E6FA9F323}"/>
                </a:ext>
              </a:extLst>
            </p:cNvPr>
            <p:cNvCxnSpPr/>
            <p:nvPr/>
          </p:nvCxnSpPr>
          <p:spPr>
            <a:xfrm>
              <a:off x="6322266" y="902713"/>
              <a:ext cx="0" cy="6733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80278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185</Words>
  <Application>Microsoft Office PowerPoint</Application>
  <PresentationFormat>画面に合わせる (4:3)</PresentationFormat>
  <Paragraphs>105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Owner</dc:creator>
  <cp:lastModifiedBy>鶴 哲郎</cp:lastModifiedBy>
  <cp:revision>6</cp:revision>
  <dcterms:created xsi:type="dcterms:W3CDTF">2019-08-15T06:47:24Z</dcterms:created>
  <dcterms:modified xsi:type="dcterms:W3CDTF">2020-08-02T06:14:04Z</dcterms:modified>
</cp:coreProperties>
</file>