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74" r:id="rId2"/>
    <p:sldId id="476" r:id="rId3"/>
    <p:sldId id="478" r:id="rId4"/>
    <p:sldId id="480" r:id="rId5"/>
    <p:sldId id="482" r:id="rId6"/>
    <p:sldId id="484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91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88491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6218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597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1218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4731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532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42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441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31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463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0054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2BBBD-2A73-4049-A829-13CA6C278FC1}" type="datetimeFigureOut">
              <a:rPr kumimoji="1" lang="ja-JP" altLang="en-US" smtClean="0"/>
              <a:t>2020/8/2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0F0B-A528-4A36-9FA9-E901FCAED19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12205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88D27451-F6C4-4B0B-B946-75EB58686D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82" t="15971" b="9011"/>
          <a:stretch/>
        </p:blipFill>
        <p:spPr>
          <a:xfrm>
            <a:off x="1286189" y="1095270"/>
            <a:ext cx="6817614" cy="5144756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5BBA271-28E6-44AF-852D-5DF6599B83EA}"/>
              </a:ext>
            </a:extLst>
          </p:cNvPr>
          <p:cNvSpPr txBox="1"/>
          <p:nvPr/>
        </p:nvSpPr>
        <p:spPr>
          <a:xfrm>
            <a:off x="1414829" y="1085850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120ms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492392B-7B33-487F-BBB4-23E82D77B287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E2BCBA52-F4F2-4310-AC96-6FB0500E376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E89A8A0-9990-4C13-8858-A623961A099A}"/>
                </a:ext>
              </a:extLst>
            </p:cNvPr>
            <p:cNvSpPr txBox="1"/>
            <p:nvPr/>
          </p:nvSpPr>
          <p:spPr>
            <a:xfrm rot="16200000">
              <a:off x="7849420" y="3370901"/>
              <a:ext cx="111163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953526E8-7896-4326-B858-A9A77B878A37}"/>
              </a:ext>
            </a:extLst>
          </p:cNvPr>
          <p:cNvGrpSpPr/>
          <p:nvPr/>
        </p:nvGrpSpPr>
        <p:grpSpPr>
          <a:xfrm>
            <a:off x="3529869" y="2071188"/>
            <a:ext cx="2435440" cy="1191826"/>
            <a:chOff x="5360850" y="4131288"/>
            <a:chExt cx="1775012" cy="1169894"/>
          </a:xfrm>
        </p:grpSpPr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787A44A2-E2C1-4B2E-AE40-EE8A6920F31F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楕円 10">
              <a:extLst>
                <a:ext uri="{FF2B5EF4-FFF2-40B4-BE49-F238E27FC236}">
                  <a16:creationId xmlns:a16="http://schemas.microsoft.com/office/drawing/2014/main" id="{024BC9BE-1F7E-40BB-9BDA-57DA40211A3B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66170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2DE385A-61F6-40B1-9F1E-D1DE8B8E01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1" t="15833" b="9305"/>
          <a:stretch/>
        </p:blipFill>
        <p:spPr>
          <a:xfrm>
            <a:off x="1276141" y="1085850"/>
            <a:ext cx="6827662" cy="51339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1529B9-4744-40D0-9F02-07E44EBB059B}"/>
              </a:ext>
            </a:extLst>
          </p:cNvPr>
          <p:cNvSpPr txBox="1"/>
          <p:nvPr/>
        </p:nvSpPr>
        <p:spPr>
          <a:xfrm>
            <a:off x="1244003" y="1085850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140ms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2D4ECE08-8392-40D9-B1FE-0AD11C7AA9EB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8E22D720-E8C4-4C0F-ACAB-05FA1E0D4A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6BDE0B-8B54-40C8-99CD-0C86CF16C110}"/>
                </a:ext>
              </a:extLst>
            </p:cNvPr>
            <p:cNvSpPr txBox="1"/>
            <p:nvPr/>
          </p:nvSpPr>
          <p:spPr>
            <a:xfrm rot="16200000">
              <a:off x="7819275" y="3380948"/>
              <a:ext cx="117192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4A77774-304D-4567-AA53-DF7FA12E78A8}"/>
              </a:ext>
            </a:extLst>
          </p:cNvPr>
          <p:cNvGrpSpPr/>
          <p:nvPr/>
        </p:nvGrpSpPr>
        <p:grpSpPr>
          <a:xfrm>
            <a:off x="3514238" y="2415065"/>
            <a:ext cx="2435440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DE288ABC-9604-4185-961B-252C15EF2A83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2E03EA7A-0CAF-438F-AE6E-67005BEB8B84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3603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054ACC9-83CB-498C-B7CA-CD4E98087D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3" t="15833" b="9305"/>
          <a:stretch/>
        </p:blipFill>
        <p:spPr>
          <a:xfrm>
            <a:off x="1245996" y="1085850"/>
            <a:ext cx="6857807" cy="51339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5A27A34-5704-420D-808E-0D0421181A6A}"/>
              </a:ext>
            </a:extLst>
          </p:cNvPr>
          <p:cNvSpPr txBox="1"/>
          <p:nvPr/>
        </p:nvSpPr>
        <p:spPr>
          <a:xfrm>
            <a:off x="1233955" y="1055706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160ms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A0DFC9D9-0AEC-413C-A22A-E14F8D9E7DFD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FA32A8B2-D44B-433C-8FFF-3512F6CFBF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50749ED-EBE5-4D97-BEF9-F58F18348CA3}"/>
                </a:ext>
              </a:extLst>
            </p:cNvPr>
            <p:cNvSpPr txBox="1"/>
            <p:nvPr/>
          </p:nvSpPr>
          <p:spPr>
            <a:xfrm rot="16200000">
              <a:off x="7758985" y="3290513"/>
              <a:ext cx="12925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C5C0BCF-931C-42CB-812E-75F440295606}"/>
              </a:ext>
            </a:extLst>
          </p:cNvPr>
          <p:cNvGrpSpPr/>
          <p:nvPr/>
        </p:nvGrpSpPr>
        <p:grpSpPr>
          <a:xfrm>
            <a:off x="3553314" y="2783121"/>
            <a:ext cx="2435440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ECABFCB4-AA38-4D4C-9D1D-86C1A180B040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3AA965B5-F9FE-4A3B-9F24-0F36D93C88CF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7207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6B38124-5236-46E3-A185-FBDC1D7BA6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29" t="15833" b="9305"/>
          <a:stretch/>
        </p:blipFill>
        <p:spPr>
          <a:xfrm>
            <a:off x="1225899" y="1085850"/>
            <a:ext cx="6877904" cy="51339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B6B648-5FC2-48C2-9C2C-104955AA8DAE}"/>
              </a:ext>
            </a:extLst>
          </p:cNvPr>
          <p:cNvSpPr txBox="1"/>
          <p:nvPr/>
        </p:nvSpPr>
        <p:spPr>
          <a:xfrm>
            <a:off x="1193764" y="1085850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180ms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8311CF1D-5EA6-4782-A07C-A76EC781C86C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1D949CD1-3AF3-4380-9B5E-6B84F0F83C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711B8C5-2EC7-4D66-9003-E08842725F3B}"/>
                </a:ext>
              </a:extLst>
            </p:cNvPr>
            <p:cNvSpPr txBox="1"/>
            <p:nvPr/>
          </p:nvSpPr>
          <p:spPr>
            <a:xfrm rot="16200000">
              <a:off x="7829323" y="3481434"/>
              <a:ext cx="115182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C44FA4A7-FFA0-4E87-AEB0-D943685134EB}"/>
              </a:ext>
            </a:extLst>
          </p:cNvPr>
          <p:cNvGrpSpPr/>
          <p:nvPr/>
        </p:nvGrpSpPr>
        <p:grpSpPr>
          <a:xfrm>
            <a:off x="3522053" y="3118450"/>
            <a:ext cx="2435440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EF52BDD1-E7F9-4E3E-8541-96A9253874E8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1B96D463-9C72-4BB5-BC0C-676141335EF6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2298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309A703-394B-44CD-A4DA-568BB7DEB3A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13" t="15833" b="9305"/>
          <a:stretch/>
        </p:blipFill>
        <p:spPr>
          <a:xfrm>
            <a:off x="1245996" y="1085850"/>
            <a:ext cx="6857807" cy="51339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5C1A4A7F-CEA4-4623-BC9D-D8C18FFDD099}"/>
              </a:ext>
            </a:extLst>
          </p:cNvPr>
          <p:cNvSpPr txBox="1"/>
          <p:nvPr/>
        </p:nvSpPr>
        <p:spPr>
          <a:xfrm>
            <a:off x="1203811" y="1085850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200ms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4F5A90AB-4F1F-4AF3-A2CF-5105FB1782B7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5" name="図 4">
              <a:extLst>
                <a:ext uri="{FF2B5EF4-FFF2-40B4-BE49-F238E27FC236}">
                  <a16:creationId xmlns:a16="http://schemas.microsoft.com/office/drawing/2014/main" id="{799C4543-05B9-4D31-B9E3-CA5CA8A668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01C41C2-1BA0-487B-8D61-31ED3DEC4718}"/>
                </a:ext>
              </a:extLst>
            </p:cNvPr>
            <p:cNvSpPr txBox="1"/>
            <p:nvPr/>
          </p:nvSpPr>
          <p:spPr>
            <a:xfrm rot="16200000">
              <a:off x="7799178" y="3461336"/>
              <a:ext cx="121211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0D90E0E8-603B-434E-9168-7FFAB07D8E87}"/>
              </a:ext>
            </a:extLst>
          </p:cNvPr>
          <p:cNvGrpSpPr/>
          <p:nvPr/>
        </p:nvGrpSpPr>
        <p:grpSpPr>
          <a:xfrm>
            <a:off x="3522054" y="3462327"/>
            <a:ext cx="2435440" cy="1191826"/>
            <a:chOff x="5360850" y="4131288"/>
            <a:chExt cx="1775012" cy="1169894"/>
          </a:xfrm>
        </p:grpSpPr>
        <p:cxnSp>
          <p:nvCxnSpPr>
            <p:cNvPr id="15" name="直線コネクタ 14">
              <a:extLst>
                <a:ext uri="{FF2B5EF4-FFF2-40B4-BE49-F238E27FC236}">
                  <a16:creationId xmlns:a16="http://schemas.microsoft.com/office/drawing/2014/main" id="{56B4C271-7E15-41BE-84AA-50DFD688FD6F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楕円 15">
              <a:extLst>
                <a:ext uri="{FF2B5EF4-FFF2-40B4-BE49-F238E27FC236}">
                  <a16:creationId xmlns:a16="http://schemas.microsoft.com/office/drawing/2014/main" id="{50D7FF2E-B7FE-402E-8111-688834B29F22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00200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19A5CB2-8029-4005-B15A-B290882D68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1" t="15833" b="9305"/>
          <a:stretch/>
        </p:blipFill>
        <p:spPr>
          <a:xfrm>
            <a:off x="1235947" y="1085850"/>
            <a:ext cx="6867856" cy="5133975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16AABD1-A6F3-4956-9D5E-726B0426602E}"/>
              </a:ext>
            </a:extLst>
          </p:cNvPr>
          <p:cNvSpPr txBox="1"/>
          <p:nvPr/>
        </p:nvSpPr>
        <p:spPr>
          <a:xfrm>
            <a:off x="1244003" y="1085850"/>
            <a:ext cx="28289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ＭＳ Ｐゴシック" panose="020B0600070205080204" pitchFamily="50" charset="-128"/>
                <a:ea typeface="ＭＳ Ｐゴシック" panose="020B0600070205080204" pitchFamily="50" charset="-128"/>
                <a:cs typeface="+mn-cs"/>
              </a:rPr>
              <a:t>Time slice at 220ms</a:t>
            </a:r>
            <a:endParaRPr kumimoji="1" lang="ja-JP" alt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ＭＳ Ｐゴシック" panose="020B0600070205080204" pitchFamily="50" charset="-128"/>
              <a:ea typeface="ＭＳ Ｐゴシック" panose="020B0600070205080204" pitchFamily="50" charset="-128"/>
              <a:cs typeface="+mn-cs"/>
            </a:endParaRPr>
          </a:p>
        </p:txBody>
      </p:sp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D137B9A0-1853-464C-814F-E44491A86213}"/>
              </a:ext>
            </a:extLst>
          </p:cNvPr>
          <p:cNvGrpSpPr/>
          <p:nvPr/>
        </p:nvGrpSpPr>
        <p:grpSpPr>
          <a:xfrm>
            <a:off x="7716069" y="1085850"/>
            <a:ext cx="1019175" cy="5133975"/>
            <a:chOff x="7687494" y="1085850"/>
            <a:chExt cx="1019175" cy="5133975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471E548-3ED2-4A53-8CE8-2819C2B381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4127" t="15556" r="969" b="9584"/>
            <a:stretch/>
          </p:blipFill>
          <p:spPr>
            <a:xfrm>
              <a:off x="7687494" y="1085850"/>
              <a:ext cx="1019175" cy="5133975"/>
            </a:xfrm>
            <a:prstGeom prst="rect">
              <a:avLst/>
            </a:prstGeom>
          </p:spPr>
        </p:pic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DCD6B8DE-DD68-4F06-B425-4A53CE202C5B}"/>
                </a:ext>
              </a:extLst>
            </p:cNvPr>
            <p:cNvSpPr txBox="1"/>
            <p:nvPr/>
          </p:nvSpPr>
          <p:spPr>
            <a:xfrm rot="16200000">
              <a:off x="7703719" y="3245296"/>
              <a:ext cx="140303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ja-JP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游ゴシック" panose="020B0400000000000000" pitchFamily="50" charset="-128"/>
                  <a:cs typeface="Arial" panose="020B0604020202020204" pitchFamily="34" charset="0"/>
                </a:rPr>
                <a:t>Amplitude</a:t>
              </a:r>
              <a:endParaRPr kumimoji="1" lang="ja-JP" alt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endParaRPr>
            </a:p>
          </p:txBody>
        </p:sp>
      </p:grp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A7CD369B-DD4D-495C-AD27-60AB5D8006D8}"/>
              </a:ext>
            </a:extLst>
          </p:cNvPr>
          <p:cNvGrpSpPr/>
          <p:nvPr/>
        </p:nvGrpSpPr>
        <p:grpSpPr>
          <a:xfrm>
            <a:off x="3537684" y="3810843"/>
            <a:ext cx="2435440" cy="1191826"/>
            <a:chOff x="5360850" y="4131288"/>
            <a:chExt cx="1775012" cy="1169894"/>
          </a:xfrm>
        </p:grpSpPr>
        <p:cxnSp>
          <p:nvCxnSpPr>
            <p:cNvPr id="16" name="直線コネクタ 15">
              <a:extLst>
                <a:ext uri="{FF2B5EF4-FFF2-40B4-BE49-F238E27FC236}">
                  <a16:creationId xmlns:a16="http://schemas.microsoft.com/office/drawing/2014/main" id="{B70A13E2-5D05-434C-9E52-534A13B9D61B}"/>
                </a:ext>
              </a:extLst>
            </p:cNvPr>
            <p:cNvCxnSpPr>
              <a:cxnSpLocks/>
            </p:cNvCxnSpPr>
            <p:nvPr/>
          </p:nvCxnSpPr>
          <p:spPr>
            <a:xfrm>
              <a:off x="5360850" y="4131288"/>
              <a:ext cx="1775012" cy="1169894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楕円 16">
              <a:extLst>
                <a:ext uri="{FF2B5EF4-FFF2-40B4-BE49-F238E27FC236}">
                  <a16:creationId xmlns:a16="http://schemas.microsoft.com/office/drawing/2014/main" id="{CD8C5513-B650-4F03-B32D-FC391B8A6A16}"/>
                </a:ext>
              </a:extLst>
            </p:cNvPr>
            <p:cNvSpPr/>
            <p:nvPr/>
          </p:nvSpPr>
          <p:spPr>
            <a:xfrm>
              <a:off x="6282092" y="4714652"/>
              <a:ext cx="101068" cy="118873"/>
            </a:xfrm>
            <a:prstGeom prst="ellipse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ja-JP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游ゴシック" panose="020B0400000000000000" pitchFamily="50" charset="-128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2910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30</Words>
  <Application>Microsoft Office PowerPoint</Application>
  <PresentationFormat>画面に合わせる (4:3)</PresentationFormat>
  <Paragraphs>12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1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Owner</dc:creator>
  <cp:lastModifiedBy>鶴 哲郎</cp:lastModifiedBy>
  <cp:revision>6</cp:revision>
  <dcterms:created xsi:type="dcterms:W3CDTF">2019-08-15T06:48:05Z</dcterms:created>
  <dcterms:modified xsi:type="dcterms:W3CDTF">2020-08-02T06:15:14Z</dcterms:modified>
</cp:coreProperties>
</file>