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88" r:id="rId2"/>
    <p:sldId id="489" r:id="rId3"/>
    <p:sldId id="490" r:id="rId4"/>
    <p:sldId id="491" r:id="rId5"/>
    <p:sldId id="492" r:id="rId6"/>
    <p:sldId id="49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60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2854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528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3713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29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0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860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3436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071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11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955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9A401-0803-41EB-A1DC-25F5F4113273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BAFF7-9CAC-49BF-9C43-462D66752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28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B5A2906-5CB3-41DC-9A92-FBD611FE4E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0" t="17083" b="7917"/>
          <a:stretch/>
        </p:blipFill>
        <p:spPr>
          <a:xfrm>
            <a:off x="1316334" y="1171575"/>
            <a:ext cx="6674717" cy="51435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B8B94D-4220-4B9B-9A06-4CC90405BDFA}"/>
              </a:ext>
            </a:extLst>
          </p:cNvPr>
          <p:cNvSpPr txBox="1"/>
          <p:nvPr/>
        </p:nvSpPr>
        <p:spPr>
          <a:xfrm>
            <a:off x="1421737" y="1085850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Q slice at 120ms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7953016-B505-4D54-BD7F-D6C0EBD92724}"/>
              </a:ext>
            </a:extLst>
          </p:cNvPr>
          <p:cNvGrpSpPr/>
          <p:nvPr/>
        </p:nvGrpSpPr>
        <p:grpSpPr>
          <a:xfrm>
            <a:off x="7810500" y="1171575"/>
            <a:ext cx="913976" cy="5143500"/>
            <a:chOff x="7810500" y="1171575"/>
            <a:chExt cx="913976" cy="5143500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A3672CCE-9805-4E09-A341-E6FE093443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405" t="16111" r="2229" b="8889"/>
            <a:stretch/>
          </p:blipFill>
          <p:spPr>
            <a:xfrm>
              <a:off x="7810500" y="1171575"/>
              <a:ext cx="913976" cy="5143500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DC20016-E07C-4C39-85C7-0DBA67291D1B}"/>
                </a:ext>
              </a:extLst>
            </p:cNvPr>
            <p:cNvSpPr txBox="1"/>
            <p:nvPr/>
          </p:nvSpPr>
          <p:spPr>
            <a:xfrm rot="16200000">
              <a:off x="6783754" y="3259723"/>
              <a:ext cx="3362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Perturbation of average Q (%)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607C1CFA-79DC-4389-B0CF-114B3BB63A0E}"/>
              </a:ext>
            </a:extLst>
          </p:cNvPr>
          <p:cNvGrpSpPr/>
          <p:nvPr/>
        </p:nvGrpSpPr>
        <p:grpSpPr>
          <a:xfrm>
            <a:off x="3596878" y="2094633"/>
            <a:ext cx="2307623" cy="1191826"/>
            <a:chOff x="5360850" y="4131288"/>
            <a:chExt cx="1775012" cy="1169894"/>
          </a:xfrm>
        </p:grpSpPr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37AC8F58-FA5E-4F5A-B4AB-E45FC03B6C82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91A764E6-896E-4AB1-815B-156CFE4A9784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5576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8E706EA-C185-49F4-9B42-10E3259190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9" t="17083" b="7917"/>
          <a:stretch/>
        </p:blipFill>
        <p:spPr>
          <a:xfrm>
            <a:off x="1286189" y="1171575"/>
            <a:ext cx="6704862" cy="51435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6D95D60-1532-46F9-AF0D-CD82A04497E2}"/>
              </a:ext>
            </a:extLst>
          </p:cNvPr>
          <p:cNvSpPr txBox="1"/>
          <p:nvPr/>
        </p:nvSpPr>
        <p:spPr>
          <a:xfrm>
            <a:off x="1260962" y="1105946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Q slice at 140ms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4FCA6E8-929E-4CEE-A1BB-96DC8660C18C}"/>
              </a:ext>
            </a:extLst>
          </p:cNvPr>
          <p:cNvGrpSpPr/>
          <p:nvPr/>
        </p:nvGrpSpPr>
        <p:grpSpPr>
          <a:xfrm>
            <a:off x="7810500" y="1171575"/>
            <a:ext cx="913976" cy="5143500"/>
            <a:chOff x="7810500" y="1171575"/>
            <a:chExt cx="913976" cy="514350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FA661270-1599-4A4A-B845-C9D7D2862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405" t="16111" r="2229" b="8889"/>
            <a:stretch/>
          </p:blipFill>
          <p:spPr>
            <a:xfrm>
              <a:off x="7810500" y="1171575"/>
              <a:ext cx="913976" cy="5143500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11021B-D42F-4703-98CC-9059317AC828}"/>
                </a:ext>
              </a:extLst>
            </p:cNvPr>
            <p:cNvSpPr txBox="1"/>
            <p:nvPr/>
          </p:nvSpPr>
          <p:spPr>
            <a:xfrm rot="16200000">
              <a:off x="6783754" y="3259723"/>
              <a:ext cx="3362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Perturbation of average Q (%)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1699E578-6406-45D2-84CD-E3FFAB65C27E}"/>
              </a:ext>
            </a:extLst>
          </p:cNvPr>
          <p:cNvGrpSpPr/>
          <p:nvPr/>
        </p:nvGrpSpPr>
        <p:grpSpPr>
          <a:xfrm>
            <a:off x="3604694" y="2461956"/>
            <a:ext cx="2307623" cy="1191826"/>
            <a:chOff x="5360850" y="4131288"/>
            <a:chExt cx="1775012" cy="1169894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04CBBCCE-26AE-42A1-A1BD-DDD2C3D936C7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75CF3963-6F13-4103-AF9C-14FCD0FE6809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573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AF750B8-DD2B-4A58-BDEA-0FF19C987B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0" t="17083" b="7917"/>
          <a:stretch/>
        </p:blipFill>
        <p:spPr>
          <a:xfrm>
            <a:off x="1316334" y="1171575"/>
            <a:ext cx="6674717" cy="51435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FE4FBDE-A857-469C-858F-23FC7924353A}"/>
              </a:ext>
            </a:extLst>
          </p:cNvPr>
          <p:cNvSpPr txBox="1"/>
          <p:nvPr/>
        </p:nvSpPr>
        <p:spPr>
          <a:xfrm>
            <a:off x="1291107" y="1126042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Q slice at 160ms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2084ABB-DB68-4A4E-8D43-D23D4F37A45F}"/>
              </a:ext>
            </a:extLst>
          </p:cNvPr>
          <p:cNvGrpSpPr/>
          <p:nvPr/>
        </p:nvGrpSpPr>
        <p:grpSpPr>
          <a:xfrm>
            <a:off x="7810500" y="1171575"/>
            <a:ext cx="913976" cy="5143500"/>
            <a:chOff x="7810500" y="1171575"/>
            <a:chExt cx="913976" cy="514350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E4B69D11-E18C-43C3-BFD8-1EE677DD75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405" t="16111" r="2229" b="8889"/>
            <a:stretch/>
          </p:blipFill>
          <p:spPr>
            <a:xfrm>
              <a:off x="7810500" y="1171575"/>
              <a:ext cx="913976" cy="5143500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F78AAF7-8D50-499A-99FA-482391E83AFD}"/>
                </a:ext>
              </a:extLst>
            </p:cNvPr>
            <p:cNvSpPr txBox="1"/>
            <p:nvPr/>
          </p:nvSpPr>
          <p:spPr>
            <a:xfrm rot="16200000">
              <a:off x="6783754" y="3259723"/>
              <a:ext cx="3362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Perturbation of average Q (%)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E5133983-1ECB-4B40-8C34-13FE7C408E03}"/>
              </a:ext>
            </a:extLst>
          </p:cNvPr>
          <p:cNvGrpSpPr/>
          <p:nvPr/>
        </p:nvGrpSpPr>
        <p:grpSpPr>
          <a:xfrm>
            <a:off x="3604694" y="2839047"/>
            <a:ext cx="2307623" cy="1191826"/>
            <a:chOff x="5360850" y="4131288"/>
            <a:chExt cx="1775012" cy="1169894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876D0129-48C3-4461-BBAF-11CBF9EE1D77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70848BC4-10C0-4E4E-9837-FD93F5A172DF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5667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5103B98-AA85-4E95-889B-F3519B4C49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4" t="17083" b="7917"/>
          <a:stretch/>
        </p:blipFill>
        <p:spPr>
          <a:xfrm>
            <a:off x="1336431" y="1171574"/>
            <a:ext cx="6654620" cy="514350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1072BF-56D1-4129-ABC0-F53260801BDC}"/>
              </a:ext>
            </a:extLst>
          </p:cNvPr>
          <p:cNvSpPr txBox="1"/>
          <p:nvPr/>
        </p:nvSpPr>
        <p:spPr>
          <a:xfrm>
            <a:off x="1321254" y="1126042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Q slice at 180ms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59A2337-A5B8-42CF-B1CA-8C6633665A85}"/>
              </a:ext>
            </a:extLst>
          </p:cNvPr>
          <p:cNvGrpSpPr/>
          <p:nvPr/>
        </p:nvGrpSpPr>
        <p:grpSpPr>
          <a:xfrm>
            <a:off x="7810500" y="1171575"/>
            <a:ext cx="913976" cy="5143500"/>
            <a:chOff x="7810500" y="1171575"/>
            <a:chExt cx="913976" cy="514350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4041A00D-CD82-4481-81CC-FFA41F167B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405" t="16111" r="2229" b="8889"/>
            <a:stretch/>
          </p:blipFill>
          <p:spPr>
            <a:xfrm>
              <a:off x="7810500" y="1171575"/>
              <a:ext cx="913976" cy="5143500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9F50AC3-117B-4B37-A005-2B68387F4A3B}"/>
                </a:ext>
              </a:extLst>
            </p:cNvPr>
            <p:cNvSpPr txBox="1"/>
            <p:nvPr/>
          </p:nvSpPr>
          <p:spPr>
            <a:xfrm rot="16200000">
              <a:off x="6783754" y="3259723"/>
              <a:ext cx="3362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Perturbation of average Q (%)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55DF739D-0EAC-4118-BCD3-F4B646DBA771}"/>
              </a:ext>
            </a:extLst>
          </p:cNvPr>
          <p:cNvGrpSpPr/>
          <p:nvPr/>
        </p:nvGrpSpPr>
        <p:grpSpPr>
          <a:xfrm>
            <a:off x="3612509" y="3212233"/>
            <a:ext cx="2307623" cy="1191826"/>
            <a:chOff x="5360850" y="4131288"/>
            <a:chExt cx="1775012" cy="1169894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B2A799CF-A69F-4566-9EB6-B8428058EDBC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F1A61F83-D93A-4E12-81A4-2B2E893D1467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2626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BF1DE64-1848-4C10-8F38-FD54738E4D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6" t="17083" b="7917"/>
          <a:stretch/>
        </p:blipFill>
        <p:spPr>
          <a:xfrm>
            <a:off x="1326382" y="1171574"/>
            <a:ext cx="6664669" cy="514350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7442F4-1C15-49DF-B6C7-CA0E7747D19C}"/>
              </a:ext>
            </a:extLst>
          </p:cNvPr>
          <p:cNvSpPr txBox="1"/>
          <p:nvPr/>
        </p:nvSpPr>
        <p:spPr>
          <a:xfrm>
            <a:off x="1301154" y="1105946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Q slice at 200ms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B54A5B2-7F67-40D5-BCA4-84F6647AB330}"/>
              </a:ext>
            </a:extLst>
          </p:cNvPr>
          <p:cNvGrpSpPr/>
          <p:nvPr/>
        </p:nvGrpSpPr>
        <p:grpSpPr>
          <a:xfrm>
            <a:off x="7810500" y="1171575"/>
            <a:ext cx="913976" cy="5143500"/>
            <a:chOff x="7810500" y="1171575"/>
            <a:chExt cx="913976" cy="514350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A72F6B65-5DCD-4F78-B023-407BBDEF8C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405" t="16111" r="2229" b="8889"/>
            <a:stretch/>
          </p:blipFill>
          <p:spPr>
            <a:xfrm>
              <a:off x="7810500" y="1171575"/>
              <a:ext cx="913976" cy="5143500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6F92FF4-736B-4851-98CA-22A8335834A0}"/>
                </a:ext>
              </a:extLst>
            </p:cNvPr>
            <p:cNvSpPr txBox="1"/>
            <p:nvPr/>
          </p:nvSpPr>
          <p:spPr>
            <a:xfrm rot="16200000">
              <a:off x="6783754" y="3259723"/>
              <a:ext cx="3362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Perturbation of average Q (%)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F8908FF-8993-4140-942F-F491CC950A1D}"/>
              </a:ext>
            </a:extLst>
          </p:cNvPr>
          <p:cNvGrpSpPr/>
          <p:nvPr/>
        </p:nvGrpSpPr>
        <p:grpSpPr>
          <a:xfrm>
            <a:off x="3604693" y="3581545"/>
            <a:ext cx="2307623" cy="1191826"/>
            <a:chOff x="5360850" y="4131288"/>
            <a:chExt cx="1775012" cy="1169894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116EF6A3-BABF-4F24-B51B-6758B2A65655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21C7409B-602F-4E36-815E-0B9CEEB22C48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2469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05FEE8B-7ADD-48E2-9C7A-62390B86F9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0" t="17083" b="7917"/>
          <a:stretch/>
        </p:blipFill>
        <p:spPr>
          <a:xfrm>
            <a:off x="1346479" y="1171575"/>
            <a:ext cx="6644572" cy="51435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3E53FA3-EF4C-4628-AF03-9A9A13D7C922}"/>
              </a:ext>
            </a:extLst>
          </p:cNvPr>
          <p:cNvSpPr txBox="1"/>
          <p:nvPr/>
        </p:nvSpPr>
        <p:spPr>
          <a:xfrm>
            <a:off x="1331303" y="1136090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Q slice at 220ms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45066C7-AF0A-4A48-841A-38E17426A9D4}"/>
              </a:ext>
            </a:extLst>
          </p:cNvPr>
          <p:cNvGrpSpPr/>
          <p:nvPr/>
        </p:nvGrpSpPr>
        <p:grpSpPr>
          <a:xfrm>
            <a:off x="7810500" y="1171575"/>
            <a:ext cx="913976" cy="5143500"/>
            <a:chOff x="7810500" y="1171575"/>
            <a:chExt cx="913976" cy="514350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D4258973-F49F-461F-9210-5D79AF4F35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405" t="16111" r="2229" b="8889"/>
            <a:stretch/>
          </p:blipFill>
          <p:spPr>
            <a:xfrm>
              <a:off x="7810500" y="1171575"/>
              <a:ext cx="913976" cy="5143500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FBD1188-72F0-4864-AC98-926DE4ABA800}"/>
                </a:ext>
              </a:extLst>
            </p:cNvPr>
            <p:cNvSpPr txBox="1"/>
            <p:nvPr/>
          </p:nvSpPr>
          <p:spPr>
            <a:xfrm rot="16200000">
              <a:off x="6783754" y="3259723"/>
              <a:ext cx="3362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Perturbation of average Q (%)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C7081EE6-9F81-4963-A3D4-C003B2C47B16}"/>
              </a:ext>
            </a:extLst>
          </p:cNvPr>
          <p:cNvGrpSpPr/>
          <p:nvPr/>
        </p:nvGrpSpPr>
        <p:grpSpPr>
          <a:xfrm>
            <a:off x="3643770" y="3970325"/>
            <a:ext cx="2307623" cy="1191826"/>
            <a:chOff x="5360850" y="4131288"/>
            <a:chExt cx="1775012" cy="1169894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0DC77BC3-692D-4D26-9B5C-73E9CA743FA0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EFCD4915-A97F-4F88-8976-E9BC57371319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760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54</Words>
  <Application>Microsoft Office PowerPoint</Application>
  <PresentationFormat>画面に合わせる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鶴 哲郎</cp:lastModifiedBy>
  <cp:revision>6</cp:revision>
  <dcterms:created xsi:type="dcterms:W3CDTF">2019-08-15T06:49:31Z</dcterms:created>
  <dcterms:modified xsi:type="dcterms:W3CDTF">2020-08-02T06:16:14Z</dcterms:modified>
</cp:coreProperties>
</file>